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 id="2147483663" r:id="rId2"/>
  </p:sldMasterIdLst>
  <p:notesMasterIdLst>
    <p:notesMasterId r:id="rId6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610"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docs.google.com/document/d/1jWNaW4OMkcCu1wnXZbQSMKxy23dIcq6ds4CBnEEXe0Q/edit?usp=sharin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google.com/document/d/1Z7wO5r8XaBirxXo06CmC8a6r5cCMezQQqUOcHxXhCyk/edit?usp=sharing"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rive.google.com/file/d/1DM641DhTuJ7FxbZJEGqIR8dhYPLEGaoX/view?usp=sharing"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eveloper.cisco.com/learning/lab/apic-em-basic/step/3"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drive.google.com/file/d/1QHcVElVI7FBBxlG9VmaWxA7L3q1lngjc/view?usp=sharing"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drive.google.com/file/d/1N7izcl2OqXkmiH848fsD7Mxb_EyKrBwW/view?usp=sharing"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sandboxdnac.cisco.com:443/dna/intent/api/v1/network-device"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drive.google.com/file/d/1_FW7-r2H8j7W5PPCAMAxzheYDufy6AhG/view?usp=sharing"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api.ciscospark.com/v1/people/me"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docs.google.com/document/d/1jWNaW4OMkcCu1wnXZbQSMKxy23dIcq6ds4CBnEEXe0Q/edit?usp=sharing"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drive.google.com/drive/folders/1Ip6nw4uxTHb5t9TxHEC3xcRPGzsTgEnH?usp=sharing"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docs.google.com/document/d/1Z7wO5r8XaBirxXo06CmC8a6r5cCMezQQqUOcHxXhCyk/edit?usp=sharing"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drive.google.com/file/d/1DM641DhTuJ7FxbZJEGqIR8dhYPLEGaoX/view?usp=sharing"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drive.google.com/file/d/15oHKwKaFdTXx62GjhY6cvCUuNyx-cWhu/view?usp=sharing"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3" Type="http://schemas.openxmlformats.org/officeDocument/2006/relationships/hyperlink" Target="https://drive.google.com/file/d/1GBEe5ATsUeGqM2luFuXiWQZEyJVwAm7e/view?usp=sharing"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jsonlint.com/"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jsonlint.com/"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jsonlint.com/"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drive.google.com/file/d/11fa0q7liDMzm9ZEOsm64jSadV5Nzlt2G/view?usp=sharing"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jsonlint.com/"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drive.google.com/file/d/1QHcVElVI7FBBxlG9VmaWxA7L3q1lngjc/view?usp=sharing" TargetMode="External"/><Relationship Id="rId2" Type="http://schemas.openxmlformats.org/officeDocument/2006/relationships/slide" Target="../slides/slide59.xml"/><Relationship Id="rId1" Type="http://schemas.openxmlformats.org/officeDocument/2006/relationships/notesMaster" Target="../notesMasters/notesMaster1.xml"/><Relationship Id="rId4" Type="http://schemas.openxmlformats.org/officeDocument/2006/relationships/hyperlink" Target="https://192.168.56.107/restconf/data/ietf-interfaces:interfaces"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n-xovwktmtjsnaxyc2mwes2xu7pohqedmdm6zjw5q-0lu-script.googleusercontent.com/userCodeAppPanel"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be586df79f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 name="Google Shape;105;gbe586df79f_0_1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sz="1000">
                <a:solidFill>
                  <a:schemeClr val="dk1"/>
                </a:solidFill>
                <a:highlight>
                  <a:schemeClr val="lt1"/>
                </a:highlight>
              </a:rPr>
              <a:t>METADATA</a:t>
            </a:r>
            <a:endParaRPr sz="1000">
              <a:solidFill>
                <a:schemeClr val="dk1"/>
              </a:solidFill>
              <a:highlight>
                <a:schemeClr val="lt1"/>
              </a:highlight>
            </a:endParaRPr>
          </a:p>
          <a:p>
            <a:pPr marL="457200" lvl="0" indent="-292100" algn="l" rtl="0">
              <a:spcBef>
                <a:spcPts val="0"/>
              </a:spcBef>
              <a:spcAft>
                <a:spcPts val="0"/>
              </a:spcAft>
              <a:buClr>
                <a:schemeClr val="dk1"/>
              </a:buClr>
              <a:buSzPts val="1000"/>
              <a:buChar char="-"/>
            </a:pPr>
            <a:r>
              <a:rPr lang="en" sz="1000">
                <a:solidFill>
                  <a:schemeClr val="dk1"/>
                </a:solidFill>
                <a:highlight>
                  <a:schemeClr val="lt1"/>
                </a:highlight>
              </a:rPr>
              <a:t>Author: Yvan Rooseleer</a:t>
            </a:r>
            <a:endParaRPr sz="1000">
              <a:solidFill>
                <a:schemeClr val="dk1"/>
              </a:solidFill>
              <a:highlight>
                <a:schemeClr val="lt1"/>
              </a:highlight>
            </a:endParaRPr>
          </a:p>
          <a:p>
            <a:pPr marL="457200" lvl="0" indent="-292100" algn="l" rtl="0">
              <a:spcBef>
                <a:spcPts val="0"/>
              </a:spcBef>
              <a:spcAft>
                <a:spcPts val="0"/>
              </a:spcAft>
              <a:buClr>
                <a:schemeClr val="dk1"/>
              </a:buClr>
              <a:buSzPts val="1000"/>
              <a:buChar char="-"/>
            </a:pPr>
            <a:r>
              <a:rPr lang="en" sz="1000">
                <a:solidFill>
                  <a:schemeClr val="dk1"/>
                </a:solidFill>
                <a:highlight>
                  <a:schemeClr val="lt1"/>
                </a:highlight>
              </a:rPr>
              <a:t>Speaker's email: Yvan Rooseleer yvan.rooseleer@biasc.be</a:t>
            </a:r>
            <a:endParaRPr sz="1000">
              <a:solidFill>
                <a:schemeClr val="dk1"/>
              </a:solidFill>
              <a:highlight>
                <a:schemeClr val="lt1"/>
              </a:highlight>
            </a:endParaRPr>
          </a:p>
          <a:p>
            <a:pPr marL="457200" lvl="0" indent="-292100" algn="l" rtl="0">
              <a:spcBef>
                <a:spcPts val="0"/>
              </a:spcBef>
              <a:spcAft>
                <a:spcPts val="0"/>
              </a:spcAft>
              <a:buClr>
                <a:schemeClr val="dk1"/>
              </a:buClr>
              <a:buSzPts val="1000"/>
              <a:buChar char="-"/>
            </a:pPr>
            <a:r>
              <a:rPr lang="en" sz="1000">
                <a:solidFill>
                  <a:schemeClr val="dk1"/>
                </a:solidFill>
                <a:highlight>
                  <a:schemeClr val="lt1"/>
                </a:highlight>
              </a:rPr>
              <a:t>Creation Date: 6 February 2021</a:t>
            </a:r>
            <a:endParaRPr sz="1000">
              <a:solidFill>
                <a:schemeClr val="dk1"/>
              </a:solidFill>
              <a:highlight>
                <a:schemeClr val="lt1"/>
              </a:highlight>
            </a:endParaRPr>
          </a:p>
          <a:p>
            <a:pPr marL="457200" lvl="0" indent="-292100" algn="l" rtl="0">
              <a:spcBef>
                <a:spcPts val="0"/>
              </a:spcBef>
              <a:spcAft>
                <a:spcPts val="0"/>
              </a:spcAft>
              <a:buClr>
                <a:schemeClr val="dk1"/>
              </a:buClr>
              <a:buSzPts val="1000"/>
              <a:buChar char="-"/>
            </a:pPr>
            <a:r>
              <a:rPr lang="en" sz="1000">
                <a:solidFill>
                  <a:schemeClr val="dk1"/>
                </a:solidFill>
                <a:highlight>
                  <a:schemeClr val="lt1"/>
                </a:highlight>
              </a:rPr>
              <a:t>Based on document: </a:t>
            </a:r>
            <a:r>
              <a:rPr lang="en" sz="1000" u="sng">
                <a:solidFill>
                  <a:schemeClr val="dk1"/>
                </a:solidFill>
                <a:highlight>
                  <a:schemeClr val="lt1"/>
                </a:highlight>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https://docs.google.com/document/d/1jWNaW4OMkcCu1wnXZbQSMKxy23dIcq6ds4CBnEEXe0Q/edit?usp=sharing</a:t>
            </a:r>
            <a:endParaRPr sz="1000">
              <a:solidFill>
                <a:schemeClr val="dk1"/>
              </a:solidFill>
              <a:highlight>
                <a:schemeClr val="lt1"/>
              </a:highlight>
            </a:endParaRPr>
          </a:p>
          <a:p>
            <a:pPr marL="457200" lvl="0" indent="-292100" algn="l" rtl="0">
              <a:spcBef>
                <a:spcPts val="0"/>
              </a:spcBef>
              <a:spcAft>
                <a:spcPts val="0"/>
              </a:spcAft>
              <a:buClr>
                <a:schemeClr val="dk1"/>
              </a:buClr>
              <a:buSzPts val="1000"/>
              <a:buChar char="-"/>
            </a:pPr>
            <a:r>
              <a:rPr lang="en" sz="1000">
                <a:solidFill>
                  <a:schemeClr val="dk1"/>
                </a:solidFill>
                <a:highlight>
                  <a:schemeClr val="lt1"/>
                </a:highlight>
              </a:rPr>
              <a:t>Session name: </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Part 1: DevNet Associate: Filtering JSON Data, 25 FEB 2021, 16:00  </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Part 2: DevNet Associate: Generating JSON Data, 25 FEB 2021, 17:00 </a:t>
            </a:r>
            <a:endParaRPr sz="1000">
              <a:solidFill>
                <a:schemeClr val="dk1"/>
              </a:solidFill>
              <a:highlight>
                <a:schemeClr val="lt1"/>
              </a:highlight>
            </a:endParaRPr>
          </a:p>
          <a:p>
            <a:pPr marL="457200" lvl="0" indent="-292100" algn="l" rtl="0">
              <a:spcBef>
                <a:spcPts val="0"/>
              </a:spcBef>
              <a:spcAft>
                <a:spcPts val="0"/>
              </a:spcAft>
              <a:buClr>
                <a:schemeClr val="dk1"/>
              </a:buClr>
              <a:buSzPts val="1000"/>
              <a:buChar char="-"/>
            </a:pPr>
            <a:r>
              <a:rPr lang="en" sz="1000">
                <a:solidFill>
                  <a:schemeClr val="dk1"/>
                </a:solidFill>
                <a:highlight>
                  <a:schemeClr val="lt1"/>
                </a:highlight>
              </a:rPr>
              <a:t>Session description: </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Part 1: DevNet Associate: Filtering JSON Data </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Description: This part covers some aspects of the DevNet Associate course. Join to learn how to interpret JSON data coming from Webex Teams API, DNAC API, Docker inspect, Ansible.</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Part 2: DevNet Associate: Generating JSON Data </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Description: This part covers some aspects of the DevNet Associate course. Join to learn how to generate JSON data for Webex Teams API, IP Devices and Network Services from a source in the Excel format.</a:t>
            </a:r>
            <a:endParaRPr sz="1000">
              <a:solidFill>
                <a:schemeClr val="dk1"/>
              </a:solidFill>
              <a:highlight>
                <a:schemeClr val="lt1"/>
              </a:highlight>
            </a:endParaRPr>
          </a:p>
          <a:p>
            <a:pPr marL="457200" lvl="0" indent="-292100" algn="l" rtl="0">
              <a:spcBef>
                <a:spcPts val="0"/>
              </a:spcBef>
              <a:spcAft>
                <a:spcPts val="0"/>
              </a:spcAft>
              <a:buClr>
                <a:schemeClr val="dk1"/>
              </a:buClr>
              <a:buSzPts val="1000"/>
              <a:buChar char="-"/>
            </a:pPr>
            <a:r>
              <a:rPr lang="en" sz="1000">
                <a:solidFill>
                  <a:schemeClr val="dk1"/>
                </a:solidFill>
                <a:highlight>
                  <a:schemeClr val="lt1"/>
                </a:highlight>
              </a:rPr>
              <a:t>Level: Intermediate</a:t>
            </a:r>
            <a:endParaRPr sz="1000">
              <a:solidFill>
                <a:schemeClr val="dk1"/>
              </a:solidFill>
              <a:highlight>
                <a:schemeClr val="lt1"/>
              </a:highlight>
            </a:endParaRPr>
          </a:p>
          <a:p>
            <a:pPr marL="457200" lvl="0" indent="-292100" algn="l" rtl="0">
              <a:spcBef>
                <a:spcPts val="0"/>
              </a:spcBef>
              <a:spcAft>
                <a:spcPts val="0"/>
              </a:spcAft>
              <a:buClr>
                <a:schemeClr val="dk1"/>
              </a:buClr>
              <a:buSzPts val="1000"/>
              <a:buChar char="-"/>
            </a:pPr>
            <a:r>
              <a:rPr lang="en" sz="1000">
                <a:solidFill>
                  <a:schemeClr val="dk1"/>
                </a:solidFill>
                <a:highlight>
                  <a:schemeClr val="lt1"/>
                </a:highlight>
              </a:rPr>
              <a:t>Prerequisites</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Basic understanding of:</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 Python scripting and programming </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 Data modelling: YANG</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 Data formats: JSON, YAML, XML</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 Secure Shell/ SSH</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 HTTPS/ SSL/ TLS</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 Webex APIs</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 Restconf APIs</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 Ansible Playbooks</a:t>
            </a:r>
            <a:endParaRPr sz="1000">
              <a:solidFill>
                <a:schemeClr val="dk1"/>
              </a:solidFill>
              <a:highlight>
                <a:schemeClr val="lt1"/>
              </a:highlight>
            </a:endParaRPr>
          </a:p>
          <a:p>
            <a:pPr marL="457200" lvl="0" indent="0" algn="l" rtl="0">
              <a:spcBef>
                <a:spcPts val="0"/>
              </a:spcBef>
              <a:spcAft>
                <a:spcPts val="0"/>
              </a:spcAft>
              <a:buClr>
                <a:schemeClr val="dk1"/>
              </a:buClr>
              <a:buSzPts val="1100"/>
              <a:buFont typeface="Arial"/>
              <a:buNone/>
            </a:pPr>
            <a:r>
              <a:rPr lang="en" sz="1000">
                <a:solidFill>
                  <a:schemeClr val="dk1"/>
                </a:solidFill>
                <a:highlight>
                  <a:schemeClr val="lt1"/>
                </a:highlight>
              </a:rPr>
              <a:t>-- Docker</a:t>
            </a:r>
            <a:endParaRPr sz="1000">
              <a:solidFill>
                <a:schemeClr val="dk1"/>
              </a:solidFill>
              <a:highlight>
                <a:schemeClr val="lt1"/>
              </a:highlight>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bc9dc81637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bc9dc81637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As a NetAcad Instructor or as an IT Professional it may be necessary to look for important information (like creation date) in JSON format.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bc9dc81637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bc9dc81637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As a NetAcad Instructor or as an IT Professional it may be necessary to look for important information (like IP addresses) in JSON format.</a:t>
            </a:r>
            <a:endParaRPr>
              <a:solidFill>
                <a:schemeClr val="dk1"/>
              </a:solidFill>
            </a:endParaRPr>
          </a:p>
          <a:p>
            <a:pPr marL="0" lvl="0" indent="0" algn="l" rtl="0">
              <a:lnSpc>
                <a:spcPct val="115000"/>
              </a:lnSpc>
              <a:spcBef>
                <a:spcPts val="0"/>
              </a:spcBef>
              <a:spcAft>
                <a:spcPts val="1600"/>
              </a:spcAft>
              <a:buClr>
                <a:schemeClr val="dk1"/>
              </a:buClr>
              <a:buSzPts val="1100"/>
              <a:buFont typeface="Arial"/>
              <a:buNone/>
            </a:pPr>
            <a:r>
              <a:rPr lang="en">
                <a:solidFill>
                  <a:schemeClr val="dk1"/>
                </a:solidFill>
              </a:rPr>
              <a:t>URL for the complete response file: </a:t>
            </a:r>
            <a:r>
              <a:rPr lang="en" u="sng">
                <a:solidFill>
                  <a:srgbClr val="0097A7"/>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https://docs.google.com/document/d/1Z7wO5r8XaBirxXo06CmC8a6r5cCMezQQqUOcHxXhCyk/edit?usp=sharing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bc9dc81637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bc9dc81637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As a NetAcad Instructor or as an IT Professional it may be necessary to look for important information (like creation date) in JSON format.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Output from the following Docker command</a:t>
            </a:r>
            <a:br>
              <a:rPr lang="en">
                <a:solidFill>
                  <a:schemeClr val="dk1"/>
                </a:solidFill>
              </a:rPr>
            </a:br>
            <a:r>
              <a:rPr lang="en">
                <a:solidFill>
                  <a:schemeClr val="dk1"/>
                </a:solidFill>
              </a:rPr>
              <a:t> $ docker image inspect ubuntu</a:t>
            </a:r>
            <a:endParaRPr>
              <a:solidFill>
                <a:schemeClr val="dk1"/>
              </a:solidFill>
            </a:endParaRPr>
          </a:p>
          <a:p>
            <a:pPr marL="0" lvl="0" indent="0" algn="l" rtl="0">
              <a:spcBef>
                <a:spcPts val="0"/>
              </a:spcBef>
              <a:spcAft>
                <a:spcPts val="0"/>
              </a:spcAft>
              <a:buNone/>
            </a:pPr>
            <a:r>
              <a:rPr lang="en"/>
              <a:t>--</a:t>
            </a:r>
            <a:endParaRPr/>
          </a:p>
          <a:p>
            <a:pPr marL="0" lvl="0" indent="0" algn="l" rtl="0">
              <a:spcBef>
                <a:spcPts val="0"/>
              </a:spcBef>
              <a:spcAft>
                <a:spcPts val="0"/>
              </a:spcAft>
              <a:buNone/>
            </a:pPr>
            <a:r>
              <a:rPr lang="en"/>
              <a:t>Definitely, this is information that needs to be processed</a:t>
            </a:r>
            <a:endParaRPr/>
          </a:p>
          <a:p>
            <a:pPr marL="0" lvl="0" indent="0" algn="l" rtl="0">
              <a:spcBef>
                <a:spcPts val="0"/>
              </a:spcBef>
              <a:spcAft>
                <a:spcPts val="0"/>
              </a:spcAft>
              <a:buNone/>
            </a:pPr>
            <a:r>
              <a:rPr lang="en"/>
              <a:t>---</a:t>
            </a:r>
            <a:endParaRPr/>
          </a:p>
          <a:p>
            <a:pPr marL="0" lvl="0" indent="0" algn="l" rtl="0">
              <a:spcBef>
                <a:spcPts val="0"/>
              </a:spcBef>
              <a:spcAft>
                <a:spcPts val="0"/>
              </a:spcAft>
              <a:buClr>
                <a:schemeClr val="dk1"/>
              </a:buClr>
              <a:buSzPts val="1100"/>
              <a:buFont typeface="Arial"/>
              <a:buNone/>
            </a:pPr>
            <a:r>
              <a:rPr lang="en">
                <a:solidFill>
                  <a:schemeClr val="dk1"/>
                </a:solidFill>
              </a:rPr>
              <a:t>Here is the complete </a:t>
            </a:r>
            <a:r>
              <a:rPr lang="en"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docker response</a:t>
            </a:r>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bc9dc81637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bc9dc81637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As a NetAcad Instructor or as an IT Professional it may be necessary to experiment with Python scripts to filter or transfom JSON data.</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0"/>
              </a:spcBef>
              <a:spcAft>
                <a:spcPts val="0"/>
              </a:spcAft>
              <a:buNone/>
            </a:pPr>
            <a:r>
              <a:rPr lang="en">
                <a:solidFill>
                  <a:schemeClr val="dk1"/>
                </a:solidFill>
              </a:rPr>
              <a:t>Loops are regularly used to process response data: </a:t>
            </a:r>
            <a:r>
              <a:rPr lang="en" b="1">
                <a:solidFill>
                  <a:schemeClr val="dk1"/>
                </a:solidFill>
              </a:rPr>
              <a:t>for item in device: ...</a:t>
            </a:r>
            <a:endParaRPr b="1">
              <a:solidFill>
                <a:schemeClr val="dk1"/>
              </a:solidFill>
            </a:endParaRPr>
          </a:p>
          <a:p>
            <a:pPr marL="0" lvl="0" indent="0" algn="l" rtl="0">
              <a:lnSpc>
                <a:spcPct val="115000"/>
              </a:lnSpc>
              <a:spcBef>
                <a:spcPts val="0"/>
              </a:spcBef>
              <a:spcAft>
                <a:spcPts val="0"/>
              </a:spcAft>
              <a:buNone/>
            </a:pPr>
            <a:r>
              <a:rPr lang="en">
                <a:solidFill>
                  <a:schemeClr val="dk1"/>
                </a:solidFill>
              </a:rPr>
              <a:t>Source: </a:t>
            </a:r>
            <a:r>
              <a:rPr lang="en"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https://developer.cisco.com/learning/lab/apic-em-basic/step/3</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bc9dc81637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bc9dc81637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bc9dc8163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bc9dc8163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bb550b944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bb550b944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Python Boolean =&gt; True False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Python Unknown =&gt; None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JSON Boolean =&gt; true false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JSON Unknown =&gt; null {} []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you need information about Python built-in data type go here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find out the data type of a variable atk, you can do the following:</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print (type(atk))</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bb550b944d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bb550b944d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chemeClr val="dk1"/>
                </a:solidFill>
                <a:highlight>
                  <a:srgbClr val="FFFFFF"/>
                </a:highlight>
              </a:rPr>
              <a:t>JSON =  dict + list</a:t>
            </a:r>
            <a:endParaRPr b="1">
              <a:solidFill>
                <a:schemeClr val="dk1"/>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highlight>
                  <a:srgbClr val="FFFFFF"/>
                </a:highlight>
              </a:rPr>
              <a:t>The data structure shown is close to the IETF YANG Model, but is is simplified:</a:t>
            </a:r>
            <a:br>
              <a:rPr lang="en">
                <a:solidFill>
                  <a:schemeClr val="dk1"/>
                </a:solidFill>
                <a:highlight>
                  <a:srgbClr val="FFFFFF"/>
                </a:highlight>
              </a:rPr>
            </a:br>
            <a:r>
              <a:rPr lang="en">
                <a:solidFill>
                  <a:schemeClr val="dk1"/>
                </a:solidFill>
                <a:highlight>
                  <a:srgbClr val="FFFFFF"/>
                </a:highlight>
              </a:rPr>
              <a:t>ietf_ipv4 = {'address': [{'ip': '192.168.56.101', 'netmask': '255.255.255.0'}]}</a:t>
            </a:r>
            <a:endParaRPr>
              <a:solidFill>
                <a:schemeClr val="dk1"/>
              </a:solidFill>
              <a:highlight>
                <a:srgbClr val="FFFFFF"/>
              </a:high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bc9dc81637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bc9dc81637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If you want to </a:t>
            </a:r>
            <a:r>
              <a:rPr lang="en" b="1">
                <a:solidFill>
                  <a:schemeClr val="dk1"/>
                </a:solidFill>
                <a:highlight>
                  <a:srgbClr val="FFFF00"/>
                </a:highlight>
              </a:rPr>
              <a:t>access a dictionary item</a:t>
            </a:r>
            <a:r>
              <a:rPr lang="en">
                <a:solidFill>
                  <a:schemeClr val="dk1"/>
                </a:solidFill>
              </a:rPr>
              <a:t>, you can do so by making a reference to its key inside a pair of </a:t>
            </a:r>
            <a:r>
              <a:rPr lang="en">
                <a:solidFill>
                  <a:schemeClr val="dk1"/>
                </a:solidFill>
                <a:highlight>
                  <a:srgbClr val="FFF2CC"/>
                </a:highlight>
              </a:rPr>
              <a:t>square brackets</a:t>
            </a:r>
            <a:r>
              <a:rPr lang="en">
                <a:solidFill>
                  <a:schemeClr val="dk1"/>
                </a:solidFill>
              </a:rPr>
              <a:t> (example 1) or by using the </a:t>
            </a:r>
            <a:r>
              <a:rPr lang="en">
                <a:solidFill>
                  <a:schemeClr val="dk1"/>
                </a:solidFill>
                <a:highlight>
                  <a:srgbClr val="FFF2CC"/>
                </a:highlight>
              </a:rPr>
              <a:t>get</a:t>
            </a:r>
            <a:r>
              <a:rPr lang="en">
                <a:solidFill>
                  <a:schemeClr val="dk1"/>
                </a:solidFill>
              </a:rPr>
              <a:t>() method (example 2)</a:t>
            </a:r>
            <a:endParaRPr>
              <a:solidFill>
                <a:schemeClr val="dk1"/>
              </a:solidFill>
            </a:endParaRPr>
          </a:p>
          <a:p>
            <a:pPr marL="0" lvl="0" indent="0" algn="l" rtl="0">
              <a:lnSpc>
                <a:spcPct val="115000"/>
              </a:lnSpc>
              <a:spcBef>
                <a:spcPts val="0"/>
              </a:spcBef>
              <a:spcAft>
                <a:spcPts val="0"/>
              </a:spcAft>
              <a:buNone/>
            </a:pPr>
            <a:r>
              <a:rPr lang="en">
                <a:solidFill>
                  <a:schemeClr val="dk1"/>
                </a:solidFill>
              </a:rPr>
              <a:t>More examples in the Workshop Document are here</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0"/>
              </a:spcAft>
              <a:buNone/>
            </a:pPr>
            <a:r>
              <a:rPr lang="en" b="1">
                <a:solidFill>
                  <a:schemeClr val="dk1"/>
                </a:solidFill>
              </a:rPr>
              <a:t>QUOTATION MARKS</a:t>
            </a:r>
            <a:endParaRPr b="1">
              <a:solidFill>
                <a:schemeClr val="dk1"/>
              </a:solidFill>
            </a:endParaRPr>
          </a:p>
          <a:p>
            <a:pPr marL="0" lvl="0" indent="0" algn="l" rtl="0">
              <a:lnSpc>
                <a:spcPct val="115000"/>
              </a:lnSpc>
              <a:spcBef>
                <a:spcPts val="0"/>
              </a:spcBef>
              <a:spcAft>
                <a:spcPts val="0"/>
              </a:spcAft>
              <a:buNone/>
            </a:pPr>
            <a:r>
              <a:rPr lang="en">
                <a:solidFill>
                  <a:schemeClr val="dk1"/>
                </a:solidFill>
              </a:rPr>
              <a:t>In a Python script you can use both double “ “' and ‘ ‘ single quotes.</a:t>
            </a:r>
            <a:endParaRPr>
              <a:solidFill>
                <a:schemeClr val="dk1"/>
              </a:solidFill>
            </a:endParaRPr>
          </a:p>
          <a:p>
            <a:pPr marL="0" lvl="0" indent="0" algn="l" rtl="0">
              <a:lnSpc>
                <a:spcPct val="115000"/>
              </a:lnSpc>
              <a:spcBef>
                <a:spcPts val="0"/>
              </a:spcBef>
              <a:spcAft>
                <a:spcPts val="0"/>
              </a:spcAft>
              <a:buNone/>
            </a:pPr>
            <a:r>
              <a:rPr lang="en">
                <a:solidFill>
                  <a:schemeClr val="dk1"/>
                </a:solidFill>
              </a:rPr>
              <a:t>A Python dict structure will typically use single quotes, while JSON uses double quotes.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This can be verified in https://jsonlint.com/</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bb550b944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bb550b944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rgbClr val="E69138"/>
                </a:solidFill>
                <a:latin typeface="Courier New"/>
                <a:ea typeface="Courier New"/>
                <a:cs typeface="Courier New"/>
                <a:sym typeface="Courier New"/>
              </a:rPr>
              <a:t># Answer</a:t>
            </a:r>
            <a:endParaRPr sz="1200" b="1">
              <a:solidFill>
                <a:srgbClr val="E69138"/>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Prefix_1 = </a:t>
            </a:r>
            <a:r>
              <a:rPr lang="en" sz="1200">
                <a:solidFill>
                  <a:schemeClr val="dk1"/>
                </a:solidFill>
                <a:highlight>
                  <a:srgbClr val="FFF2CC"/>
                </a:highlight>
                <a:latin typeface="Courier New"/>
                <a:ea typeface="Courier New"/>
                <a:cs typeface="Courier New"/>
                <a:sym typeface="Courier New"/>
              </a:rPr>
              <a:t>netmask_prefixes</a:t>
            </a:r>
            <a:r>
              <a:rPr lang="en" sz="1400" b="1">
                <a:solidFill>
                  <a:schemeClr val="dk1"/>
                </a:solidFill>
                <a:highlight>
                  <a:srgbClr val="FFF2CC"/>
                </a:highlight>
                <a:latin typeface="Courier New"/>
                <a:ea typeface="Courier New"/>
                <a:cs typeface="Courier New"/>
                <a:sym typeface="Courier New"/>
              </a:rPr>
              <a:t>[</a:t>
            </a:r>
            <a:r>
              <a:rPr lang="en" sz="1400" b="1">
                <a:solidFill>
                  <a:schemeClr val="dk1"/>
                </a:solidFill>
                <a:highlight>
                  <a:srgbClr val="FF9900"/>
                </a:highlight>
                <a:latin typeface="Courier New"/>
                <a:ea typeface="Courier New"/>
                <a:cs typeface="Courier New"/>
                <a:sym typeface="Courier New"/>
              </a:rPr>
              <a:t>“255.255.255.224”</a:t>
            </a:r>
            <a:r>
              <a:rPr lang="en" sz="1400" b="1">
                <a:solidFill>
                  <a:schemeClr val="dk1"/>
                </a:solidFill>
                <a:highlight>
                  <a:srgbClr val="FFF2CC"/>
                </a:highlight>
                <a:latin typeface="Courier New"/>
                <a:ea typeface="Courier New"/>
                <a:cs typeface="Courier New"/>
                <a:sym typeface="Courier New"/>
              </a:rPr>
              <a:t>]</a:t>
            </a:r>
            <a:r>
              <a:rPr lang="en" sz="1400">
                <a:solidFill>
                  <a:schemeClr val="dk1"/>
                </a:solidFill>
                <a:latin typeface="Courier New"/>
                <a:ea typeface="Courier New"/>
                <a:cs typeface="Courier New"/>
                <a:sym typeface="Courier New"/>
              </a:rPr>
              <a:t>   </a:t>
            </a:r>
            <a:endParaRPr sz="14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print(Prefix_1 )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highlight>
                  <a:srgbClr val="FFF2CC"/>
                </a:highlight>
                <a:latin typeface="Courier New"/>
                <a:ea typeface="Courier New"/>
                <a:cs typeface="Courier New"/>
                <a:sym typeface="Courier New"/>
              </a:rPr>
              <a:t># outputs: /27</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b32892780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b32892780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bb550b944d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bb550b944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800">
              <a:solidFill>
                <a:srgbClr val="434343"/>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b="1" u="sng">
                <a:solidFill>
                  <a:srgbClr val="434343"/>
                </a:solidFill>
              </a:rPr>
              <a:t>RESTCONF</a:t>
            </a:r>
            <a:endParaRPr sz="1000" b="1" u="sng">
              <a:solidFill>
                <a:srgbClr val="434343"/>
              </a:solidFill>
            </a:endParaRPr>
          </a:p>
          <a:p>
            <a:pPr marL="0" lvl="0" indent="0" algn="l" rtl="0">
              <a:spcBef>
                <a:spcPts val="0"/>
              </a:spcBef>
              <a:spcAft>
                <a:spcPts val="0"/>
              </a:spcAft>
              <a:buClr>
                <a:schemeClr val="dk1"/>
              </a:buClr>
              <a:buSzPts val="1100"/>
              <a:buFont typeface="Arial"/>
              <a:buNone/>
            </a:pPr>
            <a:r>
              <a:rPr lang="en" sz="1000" b="1">
                <a:solidFill>
                  <a:srgbClr val="434343"/>
                </a:solidFill>
              </a:rPr>
              <a:t>interfaces</a:t>
            </a:r>
            <a:r>
              <a:rPr lang="en" sz="1000">
                <a:solidFill>
                  <a:srgbClr val="434343"/>
                </a:solidFill>
              </a:rPr>
              <a:t>: container</a:t>
            </a:r>
            <a:endParaRPr sz="1000">
              <a:solidFill>
                <a:srgbClr val="434343"/>
              </a:solidFill>
            </a:endParaRPr>
          </a:p>
          <a:p>
            <a:pPr marL="0" lvl="0" indent="0" algn="l" rtl="0">
              <a:spcBef>
                <a:spcPts val="0"/>
              </a:spcBef>
              <a:spcAft>
                <a:spcPts val="0"/>
              </a:spcAft>
              <a:buClr>
                <a:schemeClr val="dk1"/>
              </a:buClr>
              <a:buSzPts val="1100"/>
              <a:buFont typeface="Arial"/>
              <a:buNone/>
            </a:pPr>
            <a:r>
              <a:rPr lang="en" sz="1000" b="1">
                <a:solidFill>
                  <a:srgbClr val="434343"/>
                </a:solidFill>
              </a:rPr>
              <a:t>interface</a:t>
            </a:r>
            <a:r>
              <a:rPr lang="en" sz="1000">
                <a:solidFill>
                  <a:srgbClr val="434343"/>
                </a:solidFill>
              </a:rPr>
              <a:t>: list =&gt; list of  interface (container)</a:t>
            </a:r>
            <a:endParaRPr sz="1000">
              <a:solidFill>
                <a:srgbClr val="434343"/>
              </a:solidFill>
            </a:endParaRPr>
          </a:p>
          <a:p>
            <a:pPr marL="0" lvl="0" indent="0" algn="l" rtl="0">
              <a:spcBef>
                <a:spcPts val="0"/>
              </a:spcBef>
              <a:spcAft>
                <a:spcPts val="0"/>
              </a:spcAft>
              <a:buClr>
                <a:schemeClr val="dk1"/>
              </a:buClr>
              <a:buSzPts val="1100"/>
              <a:buFont typeface="Arial"/>
              <a:buNone/>
            </a:pPr>
            <a:r>
              <a:rPr lang="en" sz="1000" b="1">
                <a:solidFill>
                  <a:srgbClr val="434343"/>
                </a:solidFill>
              </a:rPr>
              <a:t>GigabitEthernet1</a:t>
            </a:r>
            <a:r>
              <a:rPr lang="en" sz="1000">
                <a:solidFill>
                  <a:srgbClr val="434343"/>
                </a:solidFill>
              </a:rPr>
              <a:t>: value</a:t>
            </a:r>
            <a:endParaRPr sz="1000">
              <a:solidFill>
                <a:srgbClr val="434343"/>
              </a:solidFill>
            </a:endParaRPr>
          </a:p>
          <a:p>
            <a:pPr marL="0" lvl="0" indent="0" algn="l" rtl="0">
              <a:spcBef>
                <a:spcPts val="0"/>
              </a:spcBef>
              <a:spcAft>
                <a:spcPts val="0"/>
              </a:spcAft>
              <a:buClr>
                <a:schemeClr val="dk1"/>
              </a:buClr>
              <a:buSzPts val="1100"/>
              <a:buFont typeface="Arial"/>
              <a:buNone/>
            </a:pPr>
            <a:r>
              <a:rPr lang="en" sz="1000" b="1">
                <a:solidFill>
                  <a:srgbClr val="434343"/>
                </a:solidFill>
              </a:rPr>
              <a:t>Address</a:t>
            </a:r>
            <a:r>
              <a:rPr lang="en" sz="1000">
                <a:solidFill>
                  <a:srgbClr val="434343"/>
                </a:solidFill>
              </a:rPr>
              <a:t>: list =&gt; list of addresses (container)</a:t>
            </a:r>
            <a:endParaRPr sz="1000">
              <a:solidFill>
                <a:srgbClr val="434343"/>
              </a:solidFill>
            </a:endParaRPr>
          </a:p>
          <a:p>
            <a:pPr marL="0" lvl="0" indent="0" algn="l" rtl="0">
              <a:spcBef>
                <a:spcPts val="0"/>
              </a:spcBef>
              <a:spcAft>
                <a:spcPts val="0"/>
              </a:spcAft>
              <a:buClr>
                <a:schemeClr val="dk1"/>
              </a:buClr>
              <a:buSzPts val="1100"/>
              <a:buFont typeface="Arial"/>
              <a:buNone/>
            </a:pPr>
            <a:r>
              <a:rPr lang="en" sz="1000" b="1">
                <a:solidFill>
                  <a:srgbClr val="434343"/>
                </a:solidFill>
              </a:rPr>
              <a:t>ip:</a:t>
            </a:r>
            <a:r>
              <a:rPr lang="en" sz="1000">
                <a:solidFill>
                  <a:srgbClr val="434343"/>
                </a:solidFill>
              </a:rPr>
              <a:t> leaf</a:t>
            </a:r>
            <a:endParaRPr>
              <a:solidFill>
                <a:srgbClr val="434343"/>
              </a:solidFill>
            </a:endParaRPr>
          </a:p>
          <a:p>
            <a:pPr marL="0" lvl="0" indent="0" algn="l" rtl="0">
              <a:spcBef>
                <a:spcPts val="0"/>
              </a:spcBef>
              <a:spcAft>
                <a:spcPts val="0"/>
              </a:spcAft>
              <a:buNone/>
            </a:pPr>
            <a:endParaRPr>
              <a:solidFill>
                <a:srgbClr val="434343"/>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bb550b944d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bb550b944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chemeClr val="dk1"/>
                </a:solidFill>
              </a:rPr>
              <a:t>True (Python) versus true (JSON)</a:t>
            </a:r>
            <a:r>
              <a:rPr lang="en">
                <a:solidFill>
                  <a:schemeClr val="dk1"/>
                </a:solidFill>
              </a:rPr>
              <a:t/>
            </a:r>
            <a:br>
              <a:rPr lang="en">
                <a:solidFill>
                  <a:schemeClr val="dk1"/>
                </a:solidFill>
              </a:rPr>
            </a:br>
            <a:r>
              <a:rPr lang="en">
                <a:solidFill>
                  <a:schemeClr val="dk1"/>
                </a:solidFill>
              </a:rPr>
              <a:t>In Python, the two Boolean values are True and False (the capitalization must be exactly as shown), and the Python type is bool.</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RESTCONF is an open standard </a:t>
            </a:r>
            <a:r>
              <a:rPr lang="en" i="1">
                <a:solidFill>
                  <a:schemeClr val="dk1"/>
                </a:solidFill>
              </a:rPr>
              <a:t>transport </a:t>
            </a:r>
            <a:r>
              <a:rPr lang="en">
                <a:solidFill>
                  <a:schemeClr val="dk1"/>
                </a:solidFill>
              </a:rPr>
              <a:t>protocol developed within IETF. RFC 8040 describes an </a:t>
            </a:r>
            <a:r>
              <a:rPr lang="en">
                <a:solidFill>
                  <a:schemeClr val="dk1"/>
                </a:solidFill>
                <a:highlight>
                  <a:srgbClr val="FFFF00"/>
                </a:highlight>
              </a:rPr>
              <a:t>HTTP-based protocol that provides a programmatic interface for accessing data defined in YANG</a:t>
            </a:r>
            <a:r>
              <a:rPr lang="en">
                <a:solidFill>
                  <a:schemeClr val="dk1"/>
                </a:solidFill>
              </a:rPr>
              <a:t>. In this part we will practice JSON response data structures that are available within RESTCONF.</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bb550b944d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bb550b944d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600"/>
              </a:spcBef>
              <a:spcAft>
                <a:spcPts val="0"/>
              </a:spcAft>
              <a:buClr>
                <a:schemeClr val="dk1"/>
              </a:buClr>
              <a:buSzPts val="1100"/>
              <a:buFont typeface="Arial"/>
              <a:buNone/>
            </a:pPr>
            <a:r>
              <a:rPr lang="en" sz="1000" b="1">
                <a:solidFill>
                  <a:srgbClr val="434343"/>
                </a:solidFill>
              </a:rPr>
              <a:t>Pretty</a:t>
            </a:r>
            <a:r>
              <a:rPr lang="en" sz="1000">
                <a:solidFill>
                  <a:srgbClr val="434343"/>
                </a:solidFill>
              </a:rPr>
              <a:t>: showing hierarchy &amp; tree structure </a:t>
            </a:r>
            <a:r>
              <a:rPr lang="en" sz="1000" b="1">
                <a:solidFill>
                  <a:srgbClr val="434343"/>
                </a:solidFill>
              </a:rPr>
              <a:t>=&gt; only first element in the list displayed</a:t>
            </a:r>
            <a:r>
              <a:rPr lang="en" sz="1000">
                <a:solidFill>
                  <a:srgbClr val="434343"/>
                </a:solidFill>
              </a:rPr>
              <a:t/>
            </a:r>
            <a:br>
              <a:rPr lang="en" sz="1000">
                <a:solidFill>
                  <a:srgbClr val="434343"/>
                </a:solidFill>
              </a:rPr>
            </a:br>
            <a:r>
              <a:rPr lang="en" sz="1000" b="1">
                <a:solidFill>
                  <a:srgbClr val="434343"/>
                </a:solidFill>
              </a:rPr>
              <a:t>Python Code</a:t>
            </a:r>
            <a:r>
              <a:rPr lang="en" sz="1000">
                <a:solidFill>
                  <a:srgbClr val="434343"/>
                </a:solidFill>
              </a:rPr>
              <a:t> </a:t>
            </a:r>
            <a:r>
              <a:rPr lang="en" sz="1000"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https://drive.google.com/file/d/1QHcVElVI7FBBxlG9VmaWxA7L3q1lngjc/view?usp=sharing</a:t>
            </a:r>
            <a:endParaRPr sz="1000">
              <a:solidFill>
                <a:srgbClr val="434343"/>
              </a:solidFill>
            </a:endParaRPr>
          </a:p>
          <a:p>
            <a:pPr marL="0" lvl="0" indent="0" algn="l" rtl="0">
              <a:spcBef>
                <a:spcPts val="40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bb550b944d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bb550b944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 =&gt; first item in a list</a:t>
            </a:r>
            <a:endParaRPr/>
          </a:p>
          <a:p>
            <a:pPr marL="0" lvl="0" indent="0" algn="l" rtl="0">
              <a:spcBef>
                <a:spcPts val="0"/>
              </a:spcBef>
              <a:spcAft>
                <a:spcPts val="0"/>
              </a:spcAft>
              <a:buNone/>
            </a:pPr>
            <a:r>
              <a:rPr lang="en"/>
              <a:t>[1] =&gt; second item in a list</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bb550b944d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bb550b944d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DNA-Center is an automation and assurance platform for</a:t>
            </a:r>
            <a:r>
              <a:rPr lang="en" b="1">
                <a:solidFill>
                  <a:schemeClr val="dk1"/>
                </a:solidFill>
              </a:rPr>
              <a:t> </a:t>
            </a:r>
            <a:r>
              <a:rPr lang="en" b="1">
                <a:solidFill>
                  <a:schemeClr val="dk1"/>
                </a:solidFill>
                <a:highlight>
                  <a:srgbClr val="FFFF00"/>
                </a:highlight>
              </a:rPr>
              <a:t>enterprise networks</a:t>
            </a:r>
            <a:r>
              <a:rPr lang="en">
                <a:solidFill>
                  <a:schemeClr val="dk1"/>
                </a:solidFill>
              </a:rPr>
              <a:t> developed by Cisco. The examples in this document are based on the video course by Hank Preston available on DevNet. The video course is part of the Network Controllers module of Programming Basics available on the DevNet website.</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0"/>
              </a:spcAft>
              <a:buNone/>
            </a:pPr>
            <a:r>
              <a:rPr lang="en">
                <a:solidFill>
                  <a:schemeClr val="dk1"/>
                </a:solidFill>
              </a:rPr>
              <a:t>In order to get access to DNA Center API’s you have to </a:t>
            </a:r>
            <a:r>
              <a:rPr lang="en" b="1">
                <a:solidFill>
                  <a:schemeClr val="dk1"/>
                </a:solidFill>
                <a:highlight>
                  <a:srgbClr val="FFFF00"/>
                </a:highlight>
              </a:rPr>
              <a:t>request a token </a:t>
            </a:r>
            <a:r>
              <a:rPr lang="en">
                <a:solidFill>
                  <a:schemeClr val="dk1"/>
                </a:solidFill>
              </a:rPr>
              <a:t>(and create an environment variable for the token).</a:t>
            </a:r>
            <a:endParaRPr>
              <a:solidFill>
                <a:schemeClr val="dk1"/>
              </a:solidFill>
            </a:endParaRPr>
          </a:p>
          <a:p>
            <a:pPr marL="0" lvl="0" indent="0" algn="l" rtl="0">
              <a:lnSpc>
                <a:spcPct val="115000"/>
              </a:lnSpc>
              <a:spcBef>
                <a:spcPts val="0"/>
              </a:spcBef>
              <a:spcAft>
                <a:spcPts val="0"/>
              </a:spcAft>
              <a:buNone/>
            </a:pPr>
            <a:endParaRPr b="1">
              <a:solidFill>
                <a:schemeClr val="dk1"/>
              </a:solidFill>
            </a:endParaRPr>
          </a:p>
          <a:p>
            <a:pPr marL="0" lvl="0" indent="0" algn="l" rtl="0">
              <a:lnSpc>
                <a:spcPct val="115000"/>
              </a:lnSpc>
              <a:spcBef>
                <a:spcPts val="0"/>
              </a:spcBef>
              <a:spcAft>
                <a:spcPts val="0"/>
              </a:spcAft>
              <a:buNone/>
            </a:pPr>
            <a:r>
              <a:rPr lang="en" b="1">
                <a:solidFill>
                  <a:schemeClr val="dk1"/>
                </a:solidFill>
              </a:rPr>
              <a:t>Example Code</a:t>
            </a:r>
            <a:r>
              <a:rPr lang="en">
                <a:solidFill>
                  <a:schemeClr val="dk1"/>
                </a:solidFill>
              </a:rPr>
              <a:t>: DNA Center 1 Northbound API Hello Network Simple</a:t>
            </a:r>
            <a:br>
              <a:rPr lang="en">
                <a:solidFill>
                  <a:schemeClr val="dk1"/>
                </a:solidFill>
              </a:rPr>
            </a:br>
            <a:r>
              <a:rPr lang="en" sz="900">
                <a:solidFill>
                  <a:schemeClr val="dk1"/>
                </a:solidFill>
              </a:rPr>
              <a:t>URL: </a:t>
            </a:r>
            <a:r>
              <a:rPr lang="en" sz="900"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https://drive.google.com/file/d/1N7izcl2OqXkmiH848fsD7Mxb_EyKrBwW/view?usp=sharing</a:t>
            </a:r>
            <a:endParaRPr sz="900">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bb550b944d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bb550b944d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Url: </a:t>
            </a:r>
            <a:r>
              <a:rPr lang="en" u="sng">
                <a:solidFill>
                  <a:schemeClr val="hlink"/>
                </a:solidFill>
                <a:hlinkClick r:id="rId3"/>
              </a:rPr>
              <a:t>https://sandboxdnac.cisco.com:443/dna/intent/api/v1/network-device</a:t>
            </a:r>
            <a:endParaRPr>
              <a:solidFill>
                <a:schemeClr val="dk1"/>
              </a:solidFill>
            </a:endParaRPr>
          </a:p>
          <a:p>
            <a:pPr marL="0" lvl="0" indent="0" algn="l" rtl="0">
              <a:lnSpc>
                <a:spcPct val="115000"/>
              </a:lnSpc>
              <a:spcBef>
                <a:spcPts val="0"/>
              </a:spcBef>
              <a:spcAft>
                <a:spcPts val="0"/>
              </a:spcAft>
              <a:buClr>
                <a:srgbClr val="000000"/>
              </a:buClr>
              <a:buSzPts val="1100"/>
              <a:buFont typeface="Arial"/>
              <a:buNone/>
            </a:pPr>
            <a:endParaRPr>
              <a:solidFill>
                <a:schemeClr val="dk1"/>
              </a:solidFill>
            </a:endParaRPr>
          </a:p>
          <a:p>
            <a:pPr marL="0" lvl="0" indent="0" algn="l" rtl="0">
              <a:lnSpc>
                <a:spcPct val="115000"/>
              </a:lnSpc>
              <a:spcBef>
                <a:spcPts val="0"/>
              </a:spcBef>
              <a:spcAft>
                <a:spcPts val="0"/>
              </a:spcAft>
              <a:buNone/>
            </a:pPr>
            <a:r>
              <a:rPr lang="en">
                <a:solidFill>
                  <a:schemeClr val="dk1"/>
                </a:solidFill>
              </a:rPr>
              <a:t>The response of the DNA Center Network Device API call returns a complete </a:t>
            </a:r>
            <a:r>
              <a:rPr lang="en" b="1">
                <a:solidFill>
                  <a:schemeClr val="dk1"/>
                </a:solidFill>
                <a:highlight>
                  <a:srgbClr val="FFFF00"/>
                </a:highlight>
              </a:rPr>
              <a:t>inventory </a:t>
            </a:r>
            <a:r>
              <a:rPr lang="en">
                <a:solidFill>
                  <a:schemeClr val="dk1"/>
                </a:solidFill>
              </a:rPr>
              <a:t>with a lot of details about networking devices that make up the network. Typically, the JSON response data is very long for human consumption. Filtering and selecting is necessary.</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bb550b944d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bb550b944d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rPr>
              <a:t>Managing Response Data</a:t>
            </a:r>
            <a:endParaRPr b="1">
              <a:solidFill>
                <a:schemeClr val="dk1"/>
              </a:solidFill>
            </a:endParaRPr>
          </a:p>
          <a:p>
            <a:pPr marL="0" lvl="0" indent="0" algn="l" rtl="0">
              <a:lnSpc>
                <a:spcPct val="115000"/>
              </a:lnSpc>
              <a:spcBef>
                <a:spcPts val="0"/>
              </a:spcBef>
              <a:spcAft>
                <a:spcPts val="0"/>
              </a:spcAft>
              <a:buNone/>
            </a:pPr>
            <a:r>
              <a:rPr lang="en">
                <a:solidFill>
                  <a:schemeClr val="dk1"/>
                </a:solidFill>
              </a:rPr>
              <a:t>Managing response data involves </a:t>
            </a:r>
            <a:r>
              <a:rPr lang="en" b="1">
                <a:solidFill>
                  <a:schemeClr val="dk1"/>
                </a:solidFill>
                <a:highlight>
                  <a:srgbClr val="FFFF00"/>
                </a:highlight>
              </a:rPr>
              <a:t>selecting, filtering and looping </a:t>
            </a:r>
            <a:r>
              <a:rPr lang="en">
                <a:solidFill>
                  <a:schemeClr val="dk1"/>
                </a:solidFill>
              </a:rPr>
              <a:t>through the result. Often it is useful to create a simpler data structure.</a:t>
            </a:r>
            <a:endParaRPr>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bb550b944d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bb550b944d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You can use DNA Center Assurance to </a:t>
            </a:r>
            <a:r>
              <a:rPr lang="en" b="1">
                <a:solidFill>
                  <a:schemeClr val="dk1"/>
                </a:solidFill>
                <a:highlight>
                  <a:srgbClr val="FFFF00"/>
                </a:highlight>
              </a:rPr>
              <a:t>monitor and troubleshoot</a:t>
            </a:r>
            <a:r>
              <a:rPr lang="en">
                <a:solidFill>
                  <a:schemeClr val="dk1"/>
                </a:solidFill>
              </a:rPr>
              <a:t> the overall health of your enterprise network. An enterprise network consists of network devices and clients. End devices (computer, phone, and so on) are examples of clients. In a network cliensts connect to a network device (access point or switch). Cisco DNA Center supports both wired and wireless clients.</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0"/>
              </a:spcAft>
              <a:buNone/>
            </a:pPr>
            <a:r>
              <a:rPr lang="en">
                <a:solidFill>
                  <a:schemeClr val="dk1"/>
                </a:solidFill>
              </a:rPr>
              <a:t>The client health API (</a:t>
            </a:r>
            <a:r>
              <a:rPr lang="en">
                <a:solidFill>
                  <a:schemeClr val="dk1"/>
                </a:solidFill>
                <a:highlight>
                  <a:srgbClr val="FFF2CC"/>
                </a:highlight>
              </a:rPr>
              <a:t>client-health</a:t>
            </a:r>
            <a:r>
              <a:rPr lang="en">
                <a:solidFill>
                  <a:schemeClr val="dk1"/>
                </a:solidFill>
              </a:rPr>
              <a:t>) allows to monitor the state of devices in the network. Typically, the JSON response data is very long for human consumption. Filtering and selecting is a very common task.</a:t>
            </a:r>
            <a:endParaRPr>
              <a:solidFill>
                <a:schemeClr val="dk1"/>
              </a:solidFill>
            </a:endParaRPr>
          </a:p>
          <a:p>
            <a:pPr marL="0" lvl="0" indent="0" algn="l" rtl="0">
              <a:lnSpc>
                <a:spcPct val="115000"/>
              </a:lnSpc>
              <a:spcBef>
                <a:spcPts val="0"/>
              </a:spcBef>
              <a:spcAft>
                <a:spcPts val="0"/>
              </a:spcAft>
              <a:buNone/>
            </a:pPr>
            <a:endParaRPr b="1">
              <a:solidFill>
                <a:schemeClr val="dk1"/>
              </a:solidFill>
            </a:endParaRPr>
          </a:p>
          <a:p>
            <a:pPr marL="0" lvl="0" indent="0" algn="l" rtl="0">
              <a:lnSpc>
                <a:spcPct val="115000"/>
              </a:lnSpc>
              <a:spcBef>
                <a:spcPts val="0"/>
              </a:spcBef>
              <a:spcAft>
                <a:spcPts val="0"/>
              </a:spcAft>
              <a:buNone/>
            </a:pPr>
            <a:r>
              <a:rPr lang="en" b="1">
                <a:solidFill>
                  <a:schemeClr val="dk1"/>
                </a:solidFill>
              </a:rPr>
              <a:t>Example Code</a:t>
            </a:r>
            <a:r>
              <a:rPr lang="en">
                <a:solidFill>
                  <a:schemeClr val="dk1"/>
                </a:solidFill>
              </a:rPr>
              <a:t>: DNA Center Intent API Request Client Health</a:t>
            </a:r>
            <a:endParaRPr>
              <a:solidFill>
                <a:schemeClr val="dk1"/>
              </a:solidFill>
            </a:endParaRPr>
          </a:p>
          <a:p>
            <a:pPr marL="0" lvl="0" indent="0" algn="l" rtl="0">
              <a:lnSpc>
                <a:spcPct val="115000"/>
              </a:lnSpc>
              <a:spcBef>
                <a:spcPts val="0"/>
              </a:spcBef>
              <a:spcAft>
                <a:spcPts val="0"/>
              </a:spcAft>
              <a:buNone/>
            </a:pPr>
            <a:r>
              <a:rPr lang="en">
                <a:solidFill>
                  <a:schemeClr val="dk1"/>
                </a:solidFill>
              </a:rPr>
              <a:t>URL: </a:t>
            </a:r>
            <a:r>
              <a:rPr lang="en" sz="1000"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https://drive.google.com/file/d/1_FW7-r2H8j7W5PPCAMAxzheYDufy6AhG/view?usp=sharing</a:t>
            </a:r>
            <a:endParaRPr b="1">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bb550b944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bb550b944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rPr>
              <a:t>If the data has the format of a </a:t>
            </a:r>
            <a:r>
              <a:rPr lang="en" sz="1000" b="1">
                <a:solidFill>
                  <a:schemeClr val="dk1"/>
                </a:solidFill>
              </a:rPr>
              <a:t>list, </a:t>
            </a:r>
            <a:r>
              <a:rPr lang="en" sz="1000">
                <a:solidFill>
                  <a:schemeClr val="dk1"/>
                </a:solidFill>
              </a:rPr>
              <a:t>it is necessary to write a loop, or use an index (square brackets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highlight>
                  <a:srgbClr val="FFFFFF"/>
                </a:highlight>
                <a:latin typeface="Courier New"/>
                <a:ea typeface="Courier New"/>
                <a:cs typeface="Courier New"/>
                <a:sym typeface="Courier New"/>
              </a:rPr>
              <a:t>["</a:t>
            </a:r>
            <a:r>
              <a:rPr lang="en" sz="1000" b="1">
                <a:highlight>
                  <a:srgbClr val="FFFFFF"/>
                </a:highlight>
                <a:latin typeface="Courier New"/>
                <a:ea typeface="Courier New"/>
                <a:cs typeface="Courier New"/>
                <a:sym typeface="Courier New"/>
              </a:rPr>
              <a:t>response</a:t>
            </a:r>
            <a:r>
              <a:rPr lang="en" sz="1000">
                <a:highlight>
                  <a:srgbClr val="FFFFFF"/>
                </a:highlight>
                <a:latin typeface="Courier New"/>
                <a:ea typeface="Courier New"/>
                <a:cs typeface="Courier New"/>
                <a:sym typeface="Courier New"/>
              </a:rPr>
              <a:t>"]</a:t>
            </a:r>
            <a:r>
              <a:rPr lang="en" sz="1000" b="1">
                <a:highlight>
                  <a:srgbClr val="FFFFFF"/>
                </a:highlight>
                <a:latin typeface="Courier New"/>
                <a:ea typeface="Courier New"/>
                <a:cs typeface="Courier New"/>
                <a:sym typeface="Courier New"/>
              </a:rPr>
              <a:t>[0]</a:t>
            </a:r>
            <a:r>
              <a:rPr lang="en" sz="1000">
                <a:highlight>
                  <a:srgbClr val="FFFFFF"/>
                </a:highlight>
              </a:rPr>
              <a:t> will return the first element in the response</a:t>
            </a:r>
            <a:endParaRPr sz="1000">
              <a:highlight>
                <a:srgbClr val="FFFFFF"/>
              </a:highlight>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ba3aaa8f0b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ba3aaa8f0b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API Call: </a:t>
            </a:r>
            <a:r>
              <a:rPr lang="en" u="sng">
                <a:solidFill>
                  <a:schemeClr val="hlink"/>
                </a:solidFill>
                <a:hlinkClick r:id="rId3"/>
              </a:rPr>
              <a:t>https://api.ciscospark.com/v1/people/me</a:t>
            </a:r>
            <a:endParaRPr/>
          </a:p>
          <a:p>
            <a:pPr marL="0" lvl="0" indent="0" algn="l" rtl="0">
              <a:spcBef>
                <a:spcPts val="0"/>
              </a:spcBef>
              <a:spcAft>
                <a:spcPts val="0"/>
              </a:spcAft>
              <a:buNone/>
            </a:pPr>
            <a:r>
              <a:rPr lang="en" i="1"/>
              <a:t>Response data changed and incomplete </a:t>
            </a:r>
            <a:endParaRPr i="1"/>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a:solidFill>
                  <a:schemeClr val="dk1"/>
                </a:solidFill>
              </a:rPr>
              <a:t>The example below shows that the Webex API generates a lot of JSON output.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be586df79f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rgbClr val="58585B"/>
                </a:solidFill>
                <a:highlight>
                  <a:schemeClr val="lt1"/>
                </a:highlight>
              </a:rPr>
              <a:t>A companion document exists that provides you with background and references, you can find it </a:t>
            </a:r>
            <a:r>
              <a:rPr lang="en" u="sng">
                <a:solidFill>
                  <a:srgbClr val="38C6F4"/>
                </a:solidFill>
                <a:highlight>
                  <a:schemeClr val="lt1"/>
                </a:highlight>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endParaRPr>
              <a:solidFill>
                <a:srgbClr val="58585B"/>
              </a:solidFill>
              <a:highlight>
                <a:schemeClr val="lt1"/>
              </a:highlight>
            </a:endParaRPr>
          </a:p>
          <a:p>
            <a:pPr marL="0" lvl="0" indent="0" algn="l" rtl="0">
              <a:lnSpc>
                <a:spcPct val="115000"/>
              </a:lnSpc>
              <a:spcBef>
                <a:spcPts val="0"/>
              </a:spcBef>
              <a:spcAft>
                <a:spcPts val="0"/>
              </a:spcAft>
              <a:buClr>
                <a:srgbClr val="58585B"/>
              </a:buClr>
              <a:buSzPts val="1100"/>
              <a:buFont typeface="Arial"/>
              <a:buNone/>
            </a:pPr>
            <a:r>
              <a:rPr lang="en">
                <a:solidFill>
                  <a:srgbClr val="58585B"/>
                </a:solidFill>
                <a:highlight>
                  <a:schemeClr val="lt1"/>
                </a:highlight>
              </a:rPr>
              <a:t>The data files for the practical examples and exercises are </a:t>
            </a:r>
            <a:r>
              <a:rPr lang="en" u="sng">
                <a:solidFill>
                  <a:srgbClr val="1155CC"/>
                </a:solidFill>
                <a:highlight>
                  <a:schemeClr val="lt1"/>
                </a:highlight>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r>
              <a:rPr lang="en">
                <a:solidFill>
                  <a:srgbClr val="58585B"/>
                </a:solidFill>
                <a:highlight>
                  <a:schemeClr val="lt1"/>
                </a:highlight>
              </a:rPr>
              <a:t>.</a:t>
            </a:r>
            <a:endParaRPr>
              <a:solidFill>
                <a:schemeClr val="dk1"/>
              </a:solidFill>
              <a:highlight>
                <a:schemeClr val="lt1"/>
              </a:highlight>
            </a:endParaRPr>
          </a:p>
          <a:p>
            <a:pPr marL="0" lvl="0" indent="0" algn="l" rtl="0">
              <a:spcBef>
                <a:spcPts val="0"/>
              </a:spcBef>
              <a:spcAft>
                <a:spcPts val="0"/>
              </a:spcAft>
              <a:buNone/>
            </a:pPr>
            <a:endParaRPr/>
          </a:p>
        </p:txBody>
      </p:sp>
      <p:sp>
        <p:nvSpPr>
          <p:cNvPr id="120" name="Google Shape;120;gbe586df79f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a3aaa8f0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a3aaa8f0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bc9dc81637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bc9dc81637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u="sng">
                <a:solidFill>
                  <a:schemeClr val="dk1"/>
                </a:solidFill>
              </a:rPr>
              <a:t>Response from Ansible (very long json file, needs filtering)</a:t>
            </a:r>
            <a:endParaRPr u="sng">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URL for the complete file: </a:t>
            </a:r>
            <a:r>
              <a:rPr lang="en"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https://docs.google.com/document/d/1Z7wO5r8XaBirxXo06CmC8a6r5cCMezQQqUOcHxXhCyk/edit?usp=sharing</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bb76aadc97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bb76aadc97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bb76aadc97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bb76aadc9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bb76aadc9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bb76aadc9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bb76aadc97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bb76aadc97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Like most examples this example is based on the DevNet Associate Course</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bc9dc8163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bc9dc8163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Output from the following Docker command</a:t>
            </a:r>
            <a:br>
              <a:rPr lang="en">
                <a:solidFill>
                  <a:schemeClr val="dk1"/>
                </a:solidFill>
              </a:rPr>
            </a:br>
            <a:r>
              <a:rPr lang="en">
                <a:solidFill>
                  <a:schemeClr val="dk1"/>
                </a:solidFill>
              </a:rPr>
              <a:t> $ docker image inspect ubuntu</a:t>
            </a:r>
            <a:endParaRPr>
              <a:solidFill>
                <a:schemeClr val="dk1"/>
              </a:solidFill>
            </a:endParaRPr>
          </a:p>
          <a:p>
            <a:pPr marL="0" lvl="0" indent="0" algn="l" rtl="0">
              <a:spcBef>
                <a:spcPts val="0"/>
              </a:spcBef>
              <a:spcAft>
                <a:spcPts val="0"/>
              </a:spcAft>
              <a:buNone/>
            </a:pPr>
            <a:r>
              <a:rPr lang="en"/>
              <a:t>--</a:t>
            </a:r>
            <a:endParaRPr/>
          </a:p>
          <a:p>
            <a:pPr marL="0" lvl="0" indent="0" algn="l" rtl="0">
              <a:spcBef>
                <a:spcPts val="0"/>
              </a:spcBef>
              <a:spcAft>
                <a:spcPts val="0"/>
              </a:spcAft>
              <a:buNone/>
            </a:pPr>
            <a:r>
              <a:rPr lang="en"/>
              <a:t>Definitely, this is information that needs to be processed</a:t>
            </a:r>
            <a:endParaRPr/>
          </a:p>
          <a:p>
            <a:pPr marL="0" lvl="0" indent="0" algn="l" rtl="0">
              <a:spcBef>
                <a:spcPts val="0"/>
              </a:spcBef>
              <a:spcAft>
                <a:spcPts val="0"/>
              </a:spcAft>
              <a:buNone/>
            </a:pPr>
            <a:r>
              <a:rPr lang="en"/>
              <a:t>---</a:t>
            </a:r>
            <a:endParaRPr/>
          </a:p>
          <a:p>
            <a:pPr marL="0" lvl="0" indent="0" algn="l" rtl="0">
              <a:spcBef>
                <a:spcPts val="0"/>
              </a:spcBef>
              <a:spcAft>
                <a:spcPts val="0"/>
              </a:spcAft>
              <a:buClr>
                <a:schemeClr val="dk1"/>
              </a:buClr>
              <a:buSzPts val="1100"/>
              <a:buFont typeface="Arial"/>
              <a:buNone/>
            </a:pPr>
            <a:r>
              <a:rPr lang="en">
                <a:solidFill>
                  <a:schemeClr val="dk1"/>
                </a:solidFill>
              </a:rPr>
              <a:t>Here is the complete </a:t>
            </a:r>
            <a:r>
              <a:rPr lang="en"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docker response</a:t>
            </a:r>
            <a:endParaRPr/>
          </a:p>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ba3aaa8f0b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ba3aaa8f0b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import json</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print("---------1--------")</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print("Converting json string to dict, and showing keys at level 1")</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docker_dict = json.loads(docker_json_file)</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print(docker_dict[0].keys())</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print("---------2--------")</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print("Converting dict to raw json")</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docker_json = json.dumps(docker_dict)</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print("---------3--------")</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print("Filtering from dict")</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print(docker_dict[0]["Created"])</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print(docker_dict[0]["Architecture"])</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print(docker_dict[0]["Os"])</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---------1--------</a:t>
            </a:r>
            <a:endParaRPr sz="105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Converting json string to dict, and showing keys at level 1</a:t>
            </a:r>
            <a:endParaRPr sz="105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dict_keys(['Id', 'RepoTags', 'RepoDigests', 'Parent', 'Comment', 'Created', 'Container', 'ContainerConfig', 'DockerVersion', 'Author', 'Config', 'Architecture', 'Os', 'Size', 'VirtualSize', 'GraphDriver', 'RootFS', 'Metadata'])</a:t>
            </a:r>
            <a:endParaRPr sz="105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---------2--------</a:t>
            </a:r>
            <a:endParaRPr sz="105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Converting dict to raw json</a:t>
            </a:r>
            <a:endParaRPr sz="105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---------3--------</a:t>
            </a:r>
            <a:endParaRPr sz="105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Filtering from dict</a:t>
            </a:r>
            <a:endParaRPr sz="105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2020-09-25T22:34:30.295807036Z</a:t>
            </a:r>
            <a:endParaRPr sz="105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amd64</a:t>
            </a:r>
            <a:endParaRPr sz="10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linux</a:t>
            </a:r>
            <a:endParaRPr sz="105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000">
              <a:solidFill>
                <a:schemeClr val="dk1"/>
              </a:solidFill>
              <a:latin typeface="Courier New"/>
              <a:ea typeface="Courier New"/>
              <a:cs typeface="Courier New"/>
              <a:sym typeface="Courier New"/>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ba3aaa8f0b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ba3aaa8f0b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Output from the following Docker command</a:t>
            </a:r>
            <a:br>
              <a:rPr lang="en">
                <a:solidFill>
                  <a:schemeClr val="dk1"/>
                </a:solidFill>
              </a:rPr>
            </a:br>
            <a:r>
              <a:rPr lang="en">
                <a:solidFill>
                  <a:schemeClr val="dk1"/>
                </a:solidFill>
              </a:rPr>
              <a:t> $ docker network inspect bridge</a:t>
            </a:r>
            <a:endParaRPr>
              <a:solidFill>
                <a:schemeClr val="dk1"/>
              </a:solidFill>
            </a:endParaRPr>
          </a:p>
          <a:p>
            <a:pPr marL="0" lvl="0" indent="0" algn="l" rtl="0">
              <a:spcBef>
                <a:spcPts val="0"/>
              </a:spcBef>
              <a:spcAft>
                <a:spcPts val="0"/>
              </a:spcAft>
              <a:buNone/>
            </a:pPr>
            <a:r>
              <a:rPr lang="en"/>
              <a:t>--</a:t>
            </a:r>
            <a:endParaRPr/>
          </a:p>
          <a:p>
            <a:pPr marL="0" lvl="0" indent="0" algn="l" rtl="0">
              <a:spcBef>
                <a:spcPts val="0"/>
              </a:spcBef>
              <a:spcAft>
                <a:spcPts val="0"/>
              </a:spcAft>
              <a:buNone/>
            </a:pPr>
            <a:r>
              <a:rPr lang="en"/>
              <a:t>Definitely, this is information that needs to be processed</a:t>
            </a:r>
            <a:endParaRPr/>
          </a:p>
          <a:p>
            <a:pPr marL="0" lvl="0" indent="0" algn="l" rtl="0">
              <a:spcBef>
                <a:spcPts val="0"/>
              </a:spcBef>
              <a:spcAft>
                <a:spcPts val="0"/>
              </a:spcAft>
              <a:buNone/>
            </a:pPr>
            <a:r>
              <a:rPr lang="en"/>
              <a:t>---</a:t>
            </a:r>
            <a:endParaRPr/>
          </a:p>
          <a:p>
            <a:pPr marL="0" lvl="0" indent="0" algn="l" rtl="0">
              <a:spcBef>
                <a:spcPts val="0"/>
              </a:spcBef>
              <a:spcAft>
                <a:spcPts val="0"/>
              </a:spcAft>
              <a:buNone/>
            </a:pPr>
            <a:r>
              <a:rPr lang="en">
                <a:solidFill>
                  <a:schemeClr val="dk1"/>
                </a:solidFill>
              </a:rPr>
              <a:t>Here is the complete </a:t>
            </a:r>
            <a:r>
              <a:rPr lang="en"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docker response</a:t>
            </a:r>
            <a:endParaRPr/>
          </a:p>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ba3aaa8f0b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ba3aaa8f0b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Remark: “</a:t>
            </a:r>
            <a:r>
              <a:rPr lang="en" b="1"/>
              <a:t>id” </a:t>
            </a:r>
            <a:r>
              <a:rPr lang="en"/>
              <a:t>of the container abbreviated</a:t>
            </a: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be586df79f_0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be586df79f_0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Cisco Networking Academy Courses</a:t>
            </a:r>
            <a:endParaRPr b="1"/>
          </a:p>
          <a:p>
            <a:pPr marL="0" lvl="0" indent="0" algn="l" rtl="0">
              <a:spcBef>
                <a:spcPts val="0"/>
              </a:spcBef>
              <a:spcAft>
                <a:spcPts val="0"/>
              </a:spcAft>
              <a:buClr>
                <a:schemeClr val="dk1"/>
              </a:buClr>
              <a:buSzPts val="1100"/>
              <a:buFont typeface="Arial"/>
              <a:buNone/>
            </a:pPr>
            <a:r>
              <a:rPr lang="en"/>
              <a:t>DevNet Associate 1.0 </a:t>
            </a:r>
            <a:endParaRPr/>
          </a:p>
          <a:p>
            <a:pPr marL="0" lvl="0" indent="0" algn="l" rtl="0">
              <a:spcBef>
                <a:spcPts val="0"/>
              </a:spcBef>
              <a:spcAft>
                <a:spcPts val="0"/>
              </a:spcAft>
              <a:buNone/>
            </a:pPr>
            <a:r>
              <a:rPr lang="en"/>
              <a:t>Emerging Technology Workshop: Experimenting with REST APIs using Webex Teams</a:t>
            </a:r>
            <a:endParaRPr/>
          </a:p>
          <a:p>
            <a:pPr marL="0" lvl="0" indent="0" algn="l" rtl="0">
              <a:spcBef>
                <a:spcPts val="0"/>
              </a:spcBef>
              <a:spcAft>
                <a:spcPts val="0"/>
              </a:spcAft>
              <a:buClr>
                <a:schemeClr val="dk1"/>
              </a:buClr>
              <a:buSzPts val="1100"/>
              <a:buFont typeface="Arial"/>
              <a:buNone/>
            </a:pPr>
            <a:r>
              <a:rPr lang="en">
                <a:solidFill>
                  <a:schemeClr val="dk1"/>
                </a:solidFill>
              </a:rPr>
              <a:t>Emerging Technology Workshop: Model-Driven Programmability</a:t>
            </a:r>
            <a:endParaRPr/>
          </a:p>
          <a:p>
            <a:pPr marL="0" lvl="0" indent="0" algn="l" rtl="0">
              <a:spcBef>
                <a:spcPts val="0"/>
              </a:spcBef>
              <a:spcAft>
                <a:spcPts val="0"/>
              </a:spcAft>
              <a:buClr>
                <a:schemeClr val="dk1"/>
              </a:buClr>
              <a:buSzPts val="1100"/>
              <a:buFont typeface="Arial"/>
              <a:buNone/>
            </a:pPr>
            <a:r>
              <a:rPr lang="en"/>
              <a:t>Emerging Technology Workshop: Network Programmability with Cisco APIC-EM, no longer supported</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ba3aaa8f0b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ba3aaa8f0b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1"/>
                </a:solidFill>
              </a:rPr>
              <a:t>Exercises</a:t>
            </a:r>
            <a:endParaRPr sz="1200" b="1">
              <a:solidFill>
                <a:schemeClr val="dk1"/>
              </a:solidFill>
            </a:endParaRPr>
          </a:p>
          <a:p>
            <a:pPr marL="0" lvl="0" indent="0" algn="l" rtl="0">
              <a:lnSpc>
                <a:spcPct val="115000"/>
              </a:lnSpc>
              <a:spcBef>
                <a:spcPts val="0"/>
              </a:spcBef>
              <a:spcAft>
                <a:spcPts val="0"/>
              </a:spcAft>
              <a:buNone/>
            </a:pPr>
            <a:endParaRPr b="1">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Write a Python script to make a list of all names and email addresses </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Write a Python script to select the name of the first person in DEVASC_A</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Write a Python script to make a list of all names and email addresses of DEVASC_B</a:t>
            </a:r>
            <a:endParaRPr b="1">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ba3aaa8f0b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ba3aaa8f0b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bc9dc81637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bc9dc81637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ba3aaa8f0b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ba3aaa8f0b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1"/>
                </a:solidFill>
              </a:rPr>
              <a:t>Exercises</a:t>
            </a:r>
            <a:endParaRPr sz="1200" b="1">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Write a Python script to display all network devices, interfaces and IP addresses </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Write a Python script to select the name of the first device</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Write a Python script to display all interfaces and IP addresses of device R1</a:t>
            </a:r>
            <a:endParaRPr b="1">
              <a:solidFill>
                <a:schemeClr val="dk1"/>
              </a:solidFill>
            </a:endParaRPr>
          </a:p>
          <a:p>
            <a:pPr marL="0" lvl="0" indent="0" algn="l" rtl="0">
              <a:spcBef>
                <a:spcPts val="0"/>
              </a:spcBef>
              <a:spcAft>
                <a:spcPts val="0"/>
              </a:spcAft>
              <a:buNone/>
            </a:pPr>
            <a:r>
              <a:rPr lang="en" sz="100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rack_struc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"rack":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 "device": { "dev_id": "D1"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"dev_name": "R1"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"role": "router"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"interfaces":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 "GigabitEhternet1"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"ipaddress": "10.0.1.1",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"subnet_mask": "255.255.255.0"},</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 "GigabitEhternet2"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"ipaddress": "10.0.3.1",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"subnet_mask": "255.255.255.0"},</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 "GigabitEhternet3"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"ipaddress": "10.0.4.1",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"subnet_mask": "255.255.255.0"}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 "device": { "dev_id": "D2" , "dev_name": "C1" , "role": "core"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"interfaces":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 "VLAN1"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"ipaddress": "10.0.1.2"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"subnet_mask": "255.255.255.0"},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 "VLAN2"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"ipaddress": "10.0.2.1"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"subnet_mask": "255.255.255.0"},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 "VLAN20"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"ipaddress": "10.0.20.1",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"subnet_mask": "255.255.255.0"}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 "device": { "dev_id": "D3" , "dev_name": "AC" ,  "role": "access"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"interfaces":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{"interface": "VLAN2"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"ipaddress": "10.0.2.2",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"subnet_mask": "255.255.255.0"}</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dk1"/>
                </a:solidFill>
                <a:latin typeface="Courier New"/>
                <a:ea typeface="Courier New"/>
                <a:cs typeface="Courier New"/>
                <a:sym typeface="Courier New"/>
              </a:rPr>
              <a:t>   ]</a:t>
            </a:r>
            <a:endParaRPr sz="1000">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sz="100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000">
              <a:solidFill>
                <a:schemeClr val="dk1"/>
              </a:solidFill>
              <a:latin typeface="Courier New"/>
              <a:ea typeface="Courier New"/>
              <a:cs typeface="Courier New"/>
              <a:sym typeface="Courier New"/>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ba3aaa8f0b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ba3aaa8f0b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be586df79f_0_5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be586df79f_0_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Cisco Networking Academy Courses</a:t>
            </a:r>
            <a:endParaRPr b="1"/>
          </a:p>
          <a:p>
            <a:pPr marL="0" lvl="0" indent="0" algn="l" rtl="0">
              <a:spcBef>
                <a:spcPts val="0"/>
              </a:spcBef>
              <a:spcAft>
                <a:spcPts val="0"/>
              </a:spcAft>
              <a:buClr>
                <a:schemeClr val="dk1"/>
              </a:buClr>
              <a:buSzPts val="1100"/>
              <a:buFont typeface="Arial"/>
              <a:buNone/>
            </a:pPr>
            <a:r>
              <a:rPr lang="en"/>
              <a:t>DevNet Associate 1.0 </a:t>
            </a:r>
            <a:endParaRPr/>
          </a:p>
          <a:p>
            <a:pPr marL="0" lvl="0" indent="0" algn="l" rtl="0">
              <a:spcBef>
                <a:spcPts val="0"/>
              </a:spcBef>
              <a:spcAft>
                <a:spcPts val="0"/>
              </a:spcAft>
              <a:buNone/>
            </a:pPr>
            <a:r>
              <a:rPr lang="en"/>
              <a:t>Emerging Technology Workshop: Experimenting with REST APIs using Webex Teams</a:t>
            </a:r>
            <a:endParaRPr/>
          </a:p>
          <a:p>
            <a:pPr marL="0" lvl="0" indent="0" algn="l" rtl="0">
              <a:spcBef>
                <a:spcPts val="0"/>
              </a:spcBef>
              <a:spcAft>
                <a:spcPts val="0"/>
              </a:spcAft>
              <a:buClr>
                <a:schemeClr val="dk1"/>
              </a:buClr>
              <a:buSzPts val="1100"/>
              <a:buFont typeface="Arial"/>
              <a:buNone/>
            </a:pPr>
            <a:r>
              <a:rPr lang="en">
                <a:solidFill>
                  <a:schemeClr val="dk1"/>
                </a:solidFill>
              </a:rPr>
              <a:t>Emerging Technology Workshop: Model-Driven Programmability</a:t>
            </a:r>
            <a:endParaRPr/>
          </a:p>
          <a:p>
            <a:pPr marL="0" lvl="0" indent="0" algn="l" rtl="0">
              <a:spcBef>
                <a:spcPts val="0"/>
              </a:spcBef>
              <a:spcAft>
                <a:spcPts val="0"/>
              </a:spcAft>
              <a:buClr>
                <a:schemeClr val="dk1"/>
              </a:buClr>
              <a:buSzPts val="1100"/>
              <a:buFont typeface="Arial"/>
              <a:buNone/>
            </a:pPr>
            <a:r>
              <a:rPr lang="en"/>
              <a:t>Emerging Technology Workshop: Network Programmability with Cisco APIC-EM, no longer supported</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bc9dc81637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bc9dc81637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Remarks</a:t>
            </a:r>
            <a:endParaRPr b="1">
              <a:solidFill>
                <a:schemeClr val="dk1"/>
              </a:solidFill>
            </a:endParaRPr>
          </a:p>
          <a:p>
            <a:pPr marL="0" lvl="0" indent="0" algn="l" rtl="0">
              <a:spcBef>
                <a:spcPts val="0"/>
              </a:spcBef>
              <a:spcAft>
                <a:spcPts val="0"/>
              </a:spcAft>
              <a:buNone/>
            </a:pPr>
            <a:r>
              <a:rPr lang="en">
                <a:solidFill>
                  <a:schemeClr val="dk1"/>
                </a:solidFill>
              </a:rPr>
              <a:t>If there is no hierarchy, some data have to be repeated (as shown in the spreadsheet</a:t>
            </a:r>
            <a:endParaRPr>
              <a:solidFill>
                <a:schemeClr val="dk1"/>
              </a:solidFill>
            </a:endParaRPr>
          </a:p>
          <a:p>
            <a:pPr marL="0" lvl="0" indent="0" algn="l" rtl="0">
              <a:spcBef>
                <a:spcPts val="0"/>
              </a:spcBef>
              <a:spcAft>
                <a:spcPts val="0"/>
              </a:spcAft>
              <a:buNone/>
            </a:pPr>
            <a:endParaRPr b="1">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bc9dc8163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bc9dc8163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Here is an example of a source spreadsheet </a:t>
            </a:r>
            <a:r>
              <a:rPr lang="en"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webex_groups.xlsx</a:t>
            </a:r>
            <a:r>
              <a:rPr lang="en">
                <a:solidFill>
                  <a:schemeClr val="dk1"/>
                </a:solidFill>
              </a:rPr>
              <a:t> with three columns (group, name, email)</a:t>
            </a:r>
            <a:endParaRPr>
              <a:solidFill>
                <a:schemeClr val="dk1"/>
              </a:solidFill>
            </a:endParaRPr>
          </a:p>
          <a:p>
            <a:pPr marL="0" lvl="0" indent="0" algn="l" rtl="0">
              <a:spcBef>
                <a:spcPts val="0"/>
              </a:spcBef>
              <a:spcAft>
                <a:spcPts val="0"/>
              </a:spcAft>
              <a:buNone/>
            </a:pPr>
            <a:r>
              <a:rPr lang="en"/>
              <a:t>The goal is to read the excel data and generate a json tree structure: two levels</a:t>
            </a:r>
            <a:endParaRPr/>
          </a:p>
          <a:p>
            <a:pPr marL="0" lvl="0" indent="0" algn="l" rtl="0">
              <a:spcBef>
                <a:spcPts val="0"/>
              </a:spcBef>
              <a:spcAft>
                <a:spcPts val="0"/>
              </a:spcAft>
              <a:buNone/>
            </a:pPr>
            <a:r>
              <a:rPr lang="en"/>
              <a:t>The target structure you can find on the next slide.</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t>Result Example in Python dict format: </a:t>
            </a:r>
            <a:endParaRPr/>
          </a:p>
          <a:p>
            <a:pPr marL="0" lvl="0" indent="0" algn="l" rtl="0">
              <a:spcBef>
                <a:spcPts val="0"/>
              </a:spcBef>
              <a:spcAft>
                <a:spcPts val="0"/>
              </a:spcAft>
              <a:buClr>
                <a:schemeClr val="dk1"/>
              </a:buClr>
              <a:buSzPts val="1100"/>
              <a:buFont typeface="Arial"/>
              <a:buNone/>
            </a:pPr>
            <a:r>
              <a:rPr lang="en"/>
              <a:t>{'group': 'GROUP_ALPHA', 'person_name': 'Vincent Cassata', 'email': 'vincent.cassata@student.bxl.be'} {'group': 'GROUP_ALPHA', 'person_name': 'Giovanni Di Tulio', 'email': 'Giovanni.ditullio@student.bxl.be'}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bc9dc81637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bc9dc81637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1"/>
                </a:solidFill>
              </a:rPr>
              <a:t>Hierarchical levels </a:t>
            </a:r>
            <a:r>
              <a:rPr lang="en" sz="1200">
                <a:solidFill>
                  <a:schemeClr val="dk1"/>
                </a:solidFill>
              </a:rPr>
              <a:t>are important in JSON in order not to have to repeat the name of the group for all the members.</a:t>
            </a:r>
            <a:endParaRPr sz="1200">
              <a:solidFill>
                <a:schemeClr val="dk1"/>
              </a:solidFill>
            </a:endParaRPr>
          </a:p>
          <a:p>
            <a:pPr marL="0" lvl="0" indent="0" algn="l" rtl="0">
              <a:lnSpc>
                <a:spcPct val="115000"/>
              </a:lnSpc>
              <a:spcBef>
                <a:spcPts val="0"/>
              </a:spcBef>
              <a:spcAft>
                <a:spcPts val="0"/>
              </a:spcAft>
              <a:buNone/>
            </a:pPr>
            <a:r>
              <a:rPr lang="en" sz="1200">
                <a:solidFill>
                  <a:schemeClr val="dk1"/>
                </a:solidFill>
              </a:rPr>
              <a:t>Without a target data structure it is impossible to create the script</a:t>
            </a:r>
            <a:endParaRPr sz="1200">
              <a:solidFill>
                <a:schemeClr val="dk1"/>
              </a:solidFill>
            </a:endParaRPr>
          </a:p>
          <a:p>
            <a:pPr marL="0" lvl="0" indent="0" algn="l" rtl="0">
              <a:lnSpc>
                <a:spcPct val="115000"/>
              </a:lnSpc>
              <a:spcBef>
                <a:spcPts val="0"/>
              </a:spcBef>
              <a:spcAft>
                <a:spcPts val="0"/>
              </a:spcAft>
              <a:buNone/>
            </a:pPr>
            <a:r>
              <a:rPr lang="en" sz="1200">
                <a:solidFill>
                  <a:schemeClr val="dk1"/>
                </a:solidFill>
              </a:rPr>
              <a:t>This structure contains test data.</a:t>
            </a:r>
            <a:endParaRPr sz="1200">
              <a:solidFill>
                <a:schemeClr val="dk1"/>
              </a:solidFill>
            </a:endParaRPr>
          </a:p>
          <a:p>
            <a:pPr marL="0" lvl="0" indent="0" algn="l" rtl="0">
              <a:lnSpc>
                <a:spcPct val="115000"/>
              </a:lnSpc>
              <a:spcBef>
                <a:spcPts val="0"/>
              </a:spcBef>
              <a:spcAft>
                <a:spcPts val="0"/>
              </a:spcAft>
              <a:buNone/>
            </a:pPr>
            <a:r>
              <a:rPr lang="en" sz="1200">
                <a:solidFill>
                  <a:schemeClr val="dk1"/>
                </a:solidFill>
              </a:rPr>
              <a:t>The target structure on this slide has been verified with </a:t>
            </a:r>
            <a:r>
              <a:rPr lang="en" sz="1200" u="sng">
                <a:solidFill>
                  <a:schemeClr val="hlink"/>
                </a:solidFill>
                <a:hlinkClick r:id="rId3"/>
              </a:rPr>
              <a:t>JSONLint - The JSON Validator</a:t>
            </a:r>
            <a:endParaRPr sz="1200">
              <a:solidFill>
                <a:schemeClr val="dk1"/>
              </a:solidFill>
            </a:endParaRPr>
          </a:p>
          <a:p>
            <a:pPr marL="0" lvl="0" indent="0" algn="l" rtl="0">
              <a:lnSpc>
                <a:spcPct val="115000"/>
              </a:lnSpc>
              <a:spcBef>
                <a:spcPts val="0"/>
              </a:spcBef>
              <a:spcAft>
                <a:spcPts val="0"/>
              </a:spcAft>
              <a:buNone/>
            </a:pPr>
            <a:endParaRPr sz="1200">
              <a:solidFill>
                <a:schemeClr val="dk1"/>
              </a:solidFil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bc9dc81637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bc9dc81637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Without data rules it is not feasible to write a script to manage the data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be586df79f_0_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NetAcad Instructors should be familiar with Python scripting, because using a programming language offers more generic skills than using a GUI (as in DNA Center).</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135" name="Google Shape;135;gbe586df79f_0_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bc9dc8163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bc9dc8163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latin typeface="Courier New"/>
              <a:ea typeface="Courier New"/>
              <a:cs typeface="Courier New"/>
              <a:sym typeface="Courier New"/>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bc9dc81637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bc9dc81637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Courier New"/>
                <a:ea typeface="Courier New"/>
                <a:cs typeface="Courier New"/>
                <a:sym typeface="Courier New"/>
              </a:rPr>
              <a:t>COMPLETE CODE WITH ADDED VALIDATION STATEMENTS</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def find_all_persons_and_groups(n_rows):</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member_tab = [] ### member_tab = [member_dict] </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for r in range(n_rows):</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#print(sheet.cell_value(r, 0)) </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print(sheet.cell_value(r, 0) + ': ' + sheet.cell_value(r, 1) + ' =&gt; ' + sheet.cell_value(r, 2))</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if r &gt; 0: ### first row contains columns names</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COL_A =  sheet.cell_value(r, 0)  #### column A</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COL_B =  sheet.cell_value(r, 1)  #### column B</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COL_C =  sheet.cell_value(r, 2)  #### column C</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member_dict["group"] = COL_A</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member_dict["person_name"]  = COL_B </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member_dict["email"] = COL_C</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print(member_dict)</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member_tab.append(member_dict.copy())     </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return member_tab</a:t>
            </a:r>
            <a:endParaRPr>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bc9dc81637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bc9dc8163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bc9dc81637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bc9dc81637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bc9dc81637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bc9dc81637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bc9dc81637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bc9dc8163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rPr>
              <a:t>The generated structure on this slide has been checked manually with the source file.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200">
                <a:solidFill>
                  <a:schemeClr val="dk1"/>
                </a:solidFill>
              </a:rPr>
              <a:t>The generated structure on this slide has been verified with </a:t>
            </a:r>
            <a:r>
              <a:rPr lang="en" sz="1200" u="sng">
                <a:solidFill>
                  <a:srgbClr val="0097A7"/>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JSONLint - The JSON Validator</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bc9dc81637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bc9dc81637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rPr>
              <a:t>The structure on this slide has been verified and generated by </a:t>
            </a:r>
            <a:r>
              <a:rPr lang="en" sz="1200" u="sng">
                <a:solidFill>
                  <a:srgbClr val="0097A7"/>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JSONLint - The JSON Validator</a:t>
            </a:r>
            <a:endParaRPr/>
          </a:p>
          <a:p>
            <a:pPr marL="0" lvl="0" indent="0" algn="l" rtl="0">
              <a:lnSpc>
                <a:spcPct val="115000"/>
              </a:lnSpc>
              <a:spcBef>
                <a:spcPts val="0"/>
              </a:spcBef>
              <a:spcAft>
                <a:spcPts val="0"/>
              </a:spcAft>
              <a:buNone/>
            </a:pPr>
            <a:r>
              <a:rPr lang="en" sz="1200">
                <a:solidFill>
                  <a:schemeClr val="dk1"/>
                </a:solidFill>
              </a:rPr>
              <a:t>The generated structure on this slide has been checked manually with the source file.</a:t>
            </a:r>
            <a:endParaRPr sz="1200">
              <a:solidFill>
                <a:schemeClr val="dk1"/>
              </a:solidFill>
            </a:endParaRPr>
          </a:p>
          <a:p>
            <a:pPr marL="0" lvl="0" indent="0" algn="l" rtl="0">
              <a:lnSpc>
                <a:spcPct val="115000"/>
              </a:lnSpc>
              <a:spcBef>
                <a:spcPts val="0"/>
              </a:spcBef>
              <a:spcAft>
                <a:spcPts val="0"/>
              </a:spcAft>
              <a:buNone/>
            </a:pPr>
            <a:endParaRPr sz="1200">
              <a:solidFill>
                <a:schemeClr val="dk1"/>
              </a:solidFill>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"groups":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"group":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"group_name": "GROUP_ALPHA",</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"members":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"Vincent Cassata",</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"vincent.cassata@student.bxl.be"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"Giovanni Di Tulio",</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"Giovanni .ditullio@student.bxl.be"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"Milan Vandevelde",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"milan.vandevelde@student.bxl.be"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"Tomas Vertessen",</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"tomas.vertessen@student.bxl.be"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"Mehdi Dahli",</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"mehdi.dahli@student.bxl.be"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"group":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"group_name": "GROUP_KAPPA",</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"members":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"Ur Salangpour",</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"ur.salangpour@student.bxl.be"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"Mon Gallin",</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"mon.gallin@student.bxl.be"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"Artur Ikiya",</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"artur.lkiya@student.bxl.be"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"Bram Vanbever",</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"bram.vanbever@student.bxl.be"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"JR Ibara",</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"jr.ibara@student.bxl.be"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"group":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"group_name": "GROUP_DELTA",</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"members":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"Jona Ferbiest",</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"jona.ferbiest@student.bxl.be"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"Bart Siperius",</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"bart.siperius@student.bxl.be"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"Joren Huysegoms",</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"joren.huysegoms2@student.bxl.be"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"Sam Bulduk",</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"sam.bulduk@student.bxl.be"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"Ferre Van Malder",</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"ferre.vanmalder@student.bxl.be"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"person_name": "Mikail Defossez",</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"email": "mikail.defossez@student.bxl.be"</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	]</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200">
                <a:solidFill>
                  <a:schemeClr val="dk1"/>
                </a:solidFill>
                <a:latin typeface="Courier New"/>
                <a:ea typeface="Courier New"/>
                <a:cs typeface="Courier New"/>
                <a:sym typeface="Courier New"/>
              </a:rPr>
              <a:t>}</a:t>
            </a:r>
            <a:endParaRPr sz="1200">
              <a:solidFill>
                <a:schemeClr val="dk1"/>
              </a:solidFill>
              <a:latin typeface="Courier New"/>
              <a:ea typeface="Courier New"/>
              <a:cs typeface="Courier New"/>
              <a:sym typeface="Courier New"/>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bc9dc8163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bc9dc8163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The task is to read the Excel data from </a:t>
            </a:r>
            <a:r>
              <a:rPr lang="en"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ipdevices.xlsx</a:t>
            </a:r>
            <a:r>
              <a:rPr lang="en">
                <a:solidFill>
                  <a:schemeClr val="dk1"/>
                </a:solidFill>
              </a:rPr>
              <a:t>.</a:t>
            </a:r>
            <a:endParaRPr>
              <a:solidFill>
                <a:schemeClr val="dk1"/>
              </a:solidFill>
            </a:endParaRPr>
          </a:p>
          <a:p>
            <a:pPr marL="0" lvl="0" indent="0" algn="l" rtl="0">
              <a:spcBef>
                <a:spcPts val="0"/>
              </a:spcBef>
              <a:spcAft>
                <a:spcPts val="0"/>
              </a:spcAft>
              <a:buNone/>
            </a:pPr>
            <a:r>
              <a:rPr lang="en"/>
              <a:t>The goal is to read the excel data and generate a json tree structure.</a:t>
            </a:r>
            <a:endParaRPr/>
          </a:p>
          <a:p>
            <a:pPr marL="0" lvl="0" indent="0" algn="l" rtl="0">
              <a:spcBef>
                <a:spcPts val="0"/>
              </a:spcBef>
              <a:spcAft>
                <a:spcPts val="0"/>
              </a:spcAft>
              <a:buNone/>
            </a:pPr>
            <a:r>
              <a:rPr lang="en">
                <a:solidFill>
                  <a:schemeClr val="dk1"/>
                </a:solidFill>
              </a:rPr>
              <a:t>The target structure you can find on the next slide.</a:t>
            </a:r>
            <a:endParaRPr>
              <a:solidFill>
                <a:schemeClr val="dk1"/>
              </a:solidFill>
            </a:endParaRPr>
          </a:p>
          <a:p>
            <a:pPr marL="0" lvl="0" indent="0" algn="l" rtl="0">
              <a:spcBef>
                <a:spcPts val="0"/>
              </a:spcBef>
              <a:spcAft>
                <a:spcPts val="0"/>
              </a:spcAft>
              <a:buNone/>
            </a:pPr>
            <a:r>
              <a:rPr lang="en"/>
              <a:t>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bc9dc8163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bc9dc8163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chemeClr val="dk1"/>
                </a:solidFill>
              </a:rPr>
              <a:t>Please develop a solution based on the example shown in task 1.</a:t>
            </a:r>
            <a:endParaRPr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For practical purposes the number of levels will be restricted to two levels. </a:t>
            </a:r>
            <a:r>
              <a:rPr lang="en" i="1">
                <a:solidFill>
                  <a:schemeClr val="dk1"/>
                </a:solidFill>
              </a:rPr>
              <a:t>Generating a YANG compliant JSON structure is more difficult because there are more hierarchical levels.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The target structure on this slide has been verified with </a:t>
            </a:r>
            <a:r>
              <a:rPr lang="en" u="sng">
                <a:solidFill>
                  <a:srgbClr val="0097A7"/>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JSONLint - The JSON Validator</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The JSON structure has been validate by JSON Lint.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b="1">
                <a:solidFill>
                  <a:schemeClr val="dk1"/>
                </a:solidFill>
              </a:rPr>
              <a:t>--- SOLUTION ---</a:t>
            </a:r>
            <a:endParaRPr b="1">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FUNCTIONS TO CREATE (A) list of devices and (B) list of device interfaces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Using an excel file as input for a Python script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This script creates a JSON structure based on information an excel spreadsheet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You have to understand Python dict and Python lists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Contact yvan.rooseleer@biasc.be if you have questions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It's up to you to ### WRITE YOUR OWN CODE ### where this is indicated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Validate your JSON structure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Use print statements to understand return values and return types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There is a simplified solution (main2) and a more difficult solution (main)</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import xlrd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import json</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RULES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inventory_dict         = {}  #### {"interface": "gi0/1", "ip_address": "1.2.2.1", "subnet_mask": "255.255.255.0", "device": "dv"</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inventory_list         = []  #### [inventory_dict]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interface_dict         = {}  #### {"interface": "gi0/1", "ip_address": "1.2.2.1", "subnet_mask": "255.255.255.0"}</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interface_list         = []  #### [interface_dict]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dev_dict               = {}  #### {"device": {dev_name": "n", "role": "r", interfaces": interface_list}}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dev_list               = []  #### [dev_dict]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rack_struc             = {}  #### {dev_dict_list}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rack_struc["rack"]     =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def find_all_device_interfaces(xlf):</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 READ EXCEL FILE AND RETURN NUMBER OF ROWS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wb = xlrd.open_workbook(xlf)</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sheet = wb.sheet_by_index(0)</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number_rows = sheet.nrows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dev_interfaces =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for r in range(number_rows):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if r &gt; 0: ### first row contains columns names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COL_A =  sheet.cell_value(r, 0)  #### column A</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COL_B =  sheet.cell_value(r, 1)  #### column B</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COL_C =  sheet.cell_value(r, 2)  #### column C</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COL_D =  sheet.cell_value(r, 3)  #### column 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COL_E =  sheet.cell_value(r, 4)  #### column 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inventory_dict["device"]      = COL_A</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inventory_dict["role"]        = COL_B</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inventory_dict["interface"]   = COL_C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inventory_dict["ipaddress"]   = COL_D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inventory_dict["subnetmask"]  = COL_E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dev_interfaces.append(inventory_dict.copy()) # need to use copy()</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return dev_interfaces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def make_list_of_devices_and_roles(inventory):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dev_list  =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dev_dict  =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mem       =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for rec in inventory:</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dev_dict["dev_name"] = rec["device"]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dev_dict["role"]     = rec["role"]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if mem != dev_dict["dev_name"]: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dev_list.append(dev_dict.copy())  # need to use copy()</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mem = dev_dict["dev_name"]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#for rec in loc_g: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#print(rec)</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#del loc_g[0] ### if last item copied as first item</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return dev_list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def attach_interfaces_to_devices(dev_name, inventory):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intf_dict =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intf_list = [intf_dict]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for item in inventory:</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if item["device"] == dev_name: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if item["device"] != None: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intf_dict["interface"]   = item["interface"]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intf_dict["ipaddress"]   = item["ipaddress"]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intf_dict["subnetmask"]  = item["subnetmask"]</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intf_list.append(intf_dict.copy()) # need to use copy()</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del intf_list[0] ### if last item copied as first item</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return intf_list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MAIN ####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def main():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inventory_list = find_all_device_interfaces("devices_ip.xlsx")</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device_list    = make_list_of_devices_and_roles(inventory_list)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for device_rec in device_list: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intf_list  = attach_interfaces_to_devices(device_rec["dev_name"], inventory_list)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dev_dict["device"] = { "device": device_rec , "interfaces": intf_list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rack_struc["rack"].append(dev_dict["device"])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js_rack = json.dumps(rack_struc)</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execute main() when called directly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__name__ == '__main__':</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main()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b="1">
              <a:solidFill>
                <a:schemeClr val="dk1"/>
              </a:solidFil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bd2d4def75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bd2d4def75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600"/>
              </a:spcBef>
              <a:spcAft>
                <a:spcPts val="0"/>
              </a:spcAft>
              <a:buClr>
                <a:schemeClr val="dk1"/>
              </a:buClr>
              <a:buSzPts val="1100"/>
              <a:buFont typeface="Arial"/>
              <a:buNone/>
            </a:pPr>
            <a:r>
              <a:rPr lang="en" sz="1000">
                <a:solidFill>
                  <a:srgbClr val="434343"/>
                </a:solidFill>
              </a:rPr>
              <a:t>Change the interfaces in the previous slide to the YANG model for interfaces: 5 levels!</a:t>
            </a:r>
            <a:br>
              <a:rPr lang="en" sz="1000">
                <a:solidFill>
                  <a:srgbClr val="434343"/>
                </a:solidFill>
              </a:rPr>
            </a:br>
            <a:r>
              <a:rPr lang="en" sz="1000">
                <a:solidFill>
                  <a:srgbClr val="434343"/>
                </a:solidFill>
              </a:rPr>
              <a:t>Remark: two ip adresses for loopback interface</a:t>
            </a:r>
            <a:endParaRPr sz="1000">
              <a:solidFill>
                <a:srgbClr val="434343"/>
              </a:solidFill>
            </a:endParaRPr>
          </a:p>
          <a:p>
            <a:pPr marL="0" lvl="0" indent="0" algn="l" rtl="0">
              <a:lnSpc>
                <a:spcPct val="115000"/>
              </a:lnSpc>
              <a:spcBef>
                <a:spcPts val="1600"/>
              </a:spcBef>
              <a:spcAft>
                <a:spcPts val="0"/>
              </a:spcAft>
              <a:buClr>
                <a:schemeClr val="dk1"/>
              </a:buClr>
              <a:buSzPts val="1100"/>
              <a:buFont typeface="Arial"/>
              <a:buNone/>
            </a:pPr>
            <a:r>
              <a:rPr lang="en" sz="1000" b="1">
                <a:solidFill>
                  <a:srgbClr val="434343"/>
                </a:solidFill>
              </a:rPr>
              <a:t>Python Code</a:t>
            </a:r>
            <a:r>
              <a:rPr lang="en" sz="1000">
                <a:solidFill>
                  <a:srgbClr val="434343"/>
                </a:solidFill>
              </a:rPr>
              <a:t> </a:t>
            </a:r>
            <a:r>
              <a:rPr lang="en" sz="1000" u="sng">
                <a:solidFill>
                  <a:srgbClr val="1155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https://drive.google.com/file/d/1QHcVElVI7FBBxlG9VmaWxA7L3q1lngjc/view?usp=sharing</a:t>
            </a:r>
            <a:endParaRPr sz="1000">
              <a:solidFill>
                <a:srgbClr val="434343"/>
              </a:solidFill>
            </a:endParaRPr>
          </a:p>
          <a:p>
            <a:pPr marL="0" lvl="0" indent="0" algn="l" rtl="0">
              <a:lnSpc>
                <a:spcPct val="115000"/>
              </a:lnSpc>
              <a:spcBef>
                <a:spcPts val="400"/>
              </a:spcBef>
              <a:spcAft>
                <a:spcPts val="0"/>
              </a:spcAft>
              <a:buClr>
                <a:schemeClr val="dk1"/>
              </a:buClr>
              <a:buSzPts val="1100"/>
              <a:buFont typeface="Arial"/>
              <a:buNone/>
            </a:pPr>
            <a:r>
              <a:rPr lang="en" sz="1000" b="1">
                <a:solidFill>
                  <a:schemeClr val="dk1"/>
                </a:solidFill>
              </a:rPr>
              <a:t>URL to be used </a:t>
            </a:r>
            <a:r>
              <a:rPr lang="en" sz="1000" i="1">
                <a:solidFill>
                  <a:schemeClr val="dk1"/>
                </a:solidFill>
              </a:rPr>
              <a:t>(=&gt; to do: add basic authentication)</a:t>
            </a:r>
            <a:r>
              <a:rPr lang="en" sz="1000">
                <a:solidFill>
                  <a:schemeClr val="dk1"/>
                </a:solidFill>
              </a:rPr>
              <a:t/>
            </a:r>
            <a:br>
              <a:rPr lang="en" sz="1000">
                <a:solidFill>
                  <a:schemeClr val="dk1"/>
                </a:solidFill>
              </a:rPr>
            </a:br>
            <a:r>
              <a:rPr lang="en" sz="1000" u="sng">
                <a:solidFill>
                  <a:srgbClr val="1155CC"/>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https://192.168.56.101/restconf/data/ietf-interfaces:interfaces</a:t>
            </a:r>
            <a:r>
              <a:rPr lang="en" sz="1000">
                <a:solidFill>
                  <a:schemeClr val="dk1"/>
                </a:solidFill>
              </a:rPr>
              <a:t/>
            </a:r>
            <a:br>
              <a:rPr lang="en" sz="1000">
                <a:solidFill>
                  <a:schemeClr val="dk1"/>
                </a:solidFill>
              </a:rPr>
            </a:br>
            <a:r>
              <a:rPr lang="en" sz="900" i="1">
                <a:solidFill>
                  <a:schemeClr val="dk1"/>
                </a:solidFill>
              </a:rPr>
              <a:t>IP address to be adapted to the address of your own router, also: add necessary auth header</a:t>
            </a:r>
            <a:endParaRPr sz="900" i="1">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ba3aaa8f0b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ba3aaa8f0b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Cisco Networking Academy Courses</a:t>
            </a:r>
            <a:endParaRPr b="1"/>
          </a:p>
          <a:p>
            <a:pPr marL="0" lvl="0" indent="0" algn="l" rtl="0">
              <a:spcBef>
                <a:spcPts val="0"/>
              </a:spcBef>
              <a:spcAft>
                <a:spcPts val="0"/>
              </a:spcAft>
              <a:buClr>
                <a:schemeClr val="dk1"/>
              </a:buClr>
              <a:buSzPts val="1100"/>
              <a:buFont typeface="Arial"/>
              <a:buNone/>
            </a:pPr>
            <a:r>
              <a:rPr lang="en"/>
              <a:t>DevNet Associate 1.0 </a:t>
            </a:r>
            <a:endParaRPr/>
          </a:p>
          <a:p>
            <a:pPr marL="0" lvl="0" indent="0" algn="l" rtl="0">
              <a:spcBef>
                <a:spcPts val="0"/>
              </a:spcBef>
              <a:spcAft>
                <a:spcPts val="0"/>
              </a:spcAft>
              <a:buNone/>
            </a:pPr>
            <a:r>
              <a:rPr lang="en"/>
              <a:t>Emerging Technology Workshop: Experimenting with REST APIs using Webex Teams</a:t>
            </a:r>
            <a:endParaRPr/>
          </a:p>
          <a:p>
            <a:pPr marL="0" lvl="0" indent="0" algn="l" rtl="0">
              <a:spcBef>
                <a:spcPts val="0"/>
              </a:spcBef>
              <a:spcAft>
                <a:spcPts val="0"/>
              </a:spcAft>
              <a:buClr>
                <a:schemeClr val="dk1"/>
              </a:buClr>
              <a:buSzPts val="1100"/>
              <a:buFont typeface="Arial"/>
              <a:buNone/>
            </a:pPr>
            <a:r>
              <a:rPr lang="en">
                <a:solidFill>
                  <a:schemeClr val="dk1"/>
                </a:solidFill>
              </a:rPr>
              <a:t>Emerging Technology Workshop: Model-Driven Programmability</a:t>
            </a:r>
            <a:endParaRPr/>
          </a:p>
          <a:p>
            <a:pPr marL="0" lvl="0" indent="0" algn="l" rtl="0">
              <a:spcBef>
                <a:spcPts val="0"/>
              </a:spcBef>
              <a:spcAft>
                <a:spcPts val="0"/>
              </a:spcAft>
              <a:buClr>
                <a:schemeClr val="dk1"/>
              </a:buClr>
              <a:buSzPts val="1100"/>
              <a:buFont typeface="Arial"/>
              <a:buNone/>
            </a:pPr>
            <a:r>
              <a:rPr lang="en"/>
              <a:t>Emerging Technology Workshop: Network Programmability with Cisco APIC-EM, no longer supported</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b328927806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b328927806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 to learn more background information and examples you can find </a:t>
            </a:r>
            <a:r>
              <a:rPr lang="en" u="sng">
                <a:solidFill>
                  <a:schemeClr val="hlink"/>
                </a:solidFill>
                <a:hlinkClick r:id="rId3"/>
              </a:rPr>
              <a:t>here</a:t>
            </a:r>
            <a:endParaRPr/>
          </a:p>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bd2d4def7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bd2d4def7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bc9dc81637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bc9dc81637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METADATA</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Author: Yvan Rooseleer</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Speaker's email: Yvan Rooseleer yvan.rooseleer@biasc.be</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Creation Date: 6 February 2021</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Based on document: https://docs.google.com/document/d/1jWNaW4OMkcCu1wnXZbQSMKxy23dIcq6ds4CBnEEXe0Q/edit?usp=sharing</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Session name: </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Part 1: DevNet Associate: Filtering JSON Data, 25 FEB 2021, 16:00  </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Part 2: DevNet Associate: Generating JSON Data, 25 FEB 2021, 17:00 </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Session description: </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Part 1: DevNet Associate: Filtering JSON Data </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Description: This part covers some aspects of the DevNet Associate course. Join to learn how to interpret JSON data coming from Webex Teams API, DNAC API, Docker inspect, Ansible.</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Part 2: DevNet Associate: Generating JSON Data </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Description: This part covers some aspects of the DevNet Associate course. Join to learn how to generate JSON data for Webex Teams API, IP Devices and Network Services from a source in the Excel format.</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Level: Intermediate</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Prerequisites</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Basic understanding of:</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 Python scripting and programming </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 Data modelling: YANG</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 Data formats: JSON, YAML, XML</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 Secure Shell/ SSH</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 HTTPS/ SSL/ TLS</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 Webex APIs</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 Restconf APIs</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 Ansible Playbooks</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 sz="1000">
                <a:solidFill>
                  <a:srgbClr val="222222"/>
                </a:solidFill>
                <a:highlight>
                  <a:schemeClr val="lt1"/>
                </a:highlight>
                <a:latin typeface="Consolas"/>
                <a:ea typeface="Consolas"/>
                <a:cs typeface="Consolas"/>
                <a:sym typeface="Consolas"/>
              </a:rPr>
              <a:t>-- Docker</a:t>
            </a: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endParaRPr sz="1000">
              <a:solidFill>
                <a:srgbClr val="222222"/>
              </a:solidFill>
              <a:highlight>
                <a:schemeClr val="lt1"/>
              </a:highlight>
              <a:latin typeface="Consolas"/>
              <a:ea typeface="Consolas"/>
              <a:cs typeface="Consolas"/>
              <a:sym typeface="Consolas"/>
            </a:endParaRPr>
          </a:p>
          <a:p>
            <a:pPr marL="0" lvl="0" indent="0" algn="l" rtl="0">
              <a:spcBef>
                <a:spcPts val="0"/>
              </a:spcBef>
              <a:spcAft>
                <a:spcPts val="0"/>
              </a:spcAft>
              <a:buNone/>
            </a:pPr>
            <a:endParaRPr sz="1000">
              <a:solidFill>
                <a:srgbClr val="222222"/>
              </a:solidFill>
              <a:highlight>
                <a:schemeClr val="lt1"/>
              </a:highlight>
              <a:latin typeface="Consolas"/>
              <a:ea typeface="Consolas"/>
              <a:cs typeface="Consolas"/>
              <a:sym typeface="Consola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bc9dc81637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bc9dc81637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As a NetAcad Instructor or as an IT Professional it may be necessary to look for important information (like IP addresses) in JSON format.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b="1">
                <a:solidFill>
                  <a:schemeClr val="dk1"/>
                </a:solidFill>
              </a:rPr>
              <a:t>Left side</a:t>
            </a:r>
            <a:endParaRPr b="1">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Output from the following Docker command</a:t>
            </a:r>
            <a:br>
              <a:rPr lang="en">
                <a:solidFill>
                  <a:schemeClr val="dk1"/>
                </a:solidFill>
              </a:rPr>
            </a:br>
            <a:r>
              <a:rPr lang="en">
                <a:solidFill>
                  <a:schemeClr val="dk1"/>
                </a:solidFill>
              </a:rPr>
              <a:t> $ docker network inspect bridge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bc9dc8163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bc9dc8163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As a NetAcad Instructor or as an IT Professional it may be necessary to look for important information (like IP addresses) in JSON format.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bc9dc81637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bc9dc81637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As a NetAcad Instructor or as an IT Professional it may be necessary to look for important information (like network health scores) in JSON format.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gue">
  <p:cSld name="Segue">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0" name="Google Shape;10;p2"/>
          <p:cNvSpPr txBox="1">
            <a:spLocks noGrp="1"/>
          </p:cNvSpPr>
          <p:nvPr>
            <p:ph type="ctrTitle"/>
          </p:nvPr>
        </p:nvSpPr>
        <p:spPr>
          <a:xfrm>
            <a:off x="416425" y="915409"/>
            <a:ext cx="7598100" cy="2569800"/>
          </a:xfrm>
          <a:prstGeom prst="rect">
            <a:avLst/>
          </a:prstGeom>
          <a:noFill/>
          <a:ln>
            <a:noFill/>
          </a:ln>
        </p:spPr>
        <p:txBody>
          <a:bodyPr spcFirstLastPara="1" wrap="square" lIns="91400" tIns="45700" rIns="91400" bIns="45700" anchor="b" anchorCtr="0">
            <a:noAutofit/>
          </a:bodyPr>
          <a:lstStyle>
            <a:lvl1pPr lvl="0" algn="l">
              <a:lnSpc>
                <a:spcPct val="90000"/>
              </a:lnSpc>
              <a:spcBef>
                <a:spcPts val="0"/>
              </a:spcBef>
              <a:spcAft>
                <a:spcPts val="0"/>
              </a:spcAft>
              <a:buClr>
                <a:schemeClr val="dk2"/>
              </a:buClr>
              <a:buSzPts val="4600"/>
              <a:buFont typeface="Arial"/>
              <a:buNone/>
              <a:defRPr sz="4600" b="0" i="0">
                <a:solidFill>
                  <a:schemeClr val="dk2"/>
                </a:solidFill>
                <a:latin typeface="Arial"/>
                <a:ea typeface="Arial"/>
                <a:cs typeface="Arial"/>
                <a:sym typeface="Arial"/>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4_Title Slide-animated gradient">
  <p:cSld name="4_Title Slide-animated gradient">
    <p:bg>
      <p:bgPr>
        <a:solidFill>
          <a:schemeClr val="accent5"/>
        </a:solidFill>
        <a:effectLst/>
      </p:bgPr>
    </p:bg>
    <p:spTree>
      <p:nvGrpSpPr>
        <p:cNvPr id="1" name="Shape 62"/>
        <p:cNvGrpSpPr/>
        <p:nvPr/>
      </p:nvGrpSpPr>
      <p:grpSpPr>
        <a:xfrm>
          <a:off x="0" y="0"/>
          <a:ext cx="0" cy="0"/>
          <a:chOff x="0" y="0"/>
          <a:chExt cx="0" cy="0"/>
        </a:xfrm>
      </p:grpSpPr>
      <p:grpSp>
        <p:nvGrpSpPr>
          <p:cNvPr id="63" name="Google Shape;63;p12"/>
          <p:cNvGrpSpPr/>
          <p:nvPr/>
        </p:nvGrpSpPr>
        <p:grpSpPr>
          <a:xfrm>
            <a:off x="0" y="566"/>
            <a:ext cx="9144000" cy="5142368"/>
            <a:chOff x="0" y="566"/>
            <a:chExt cx="9144000" cy="5142368"/>
          </a:xfrm>
        </p:grpSpPr>
        <p:pic>
          <p:nvPicPr>
            <p:cNvPr id="64" name="Google Shape;64;p12"/>
            <p:cNvPicPr preferRelativeResize="0"/>
            <p:nvPr/>
          </p:nvPicPr>
          <p:blipFill rotWithShape="1">
            <a:blip r:embed="rId2">
              <a:alphaModFix/>
            </a:blip>
            <a:srcRect/>
            <a:stretch/>
          </p:blipFill>
          <p:spPr>
            <a:xfrm>
              <a:off x="0" y="566"/>
              <a:ext cx="9144000" cy="5142368"/>
            </a:xfrm>
            <a:prstGeom prst="rect">
              <a:avLst/>
            </a:prstGeom>
            <a:noFill/>
            <a:ln>
              <a:noFill/>
            </a:ln>
          </p:spPr>
        </p:pic>
        <p:sp>
          <p:nvSpPr>
            <p:cNvPr id="65" name="Google Shape;65;p12"/>
            <p:cNvSpPr/>
            <p:nvPr/>
          </p:nvSpPr>
          <p:spPr>
            <a:xfrm>
              <a:off x="576072" y="4462272"/>
              <a:ext cx="4334400" cy="402300"/>
            </a:xfrm>
            <a:prstGeom prst="rect">
              <a:avLst/>
            </a:prstGeom>
            <a:solidFill>
              <a:srgbClr val="42BCE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66" name="Google Shape;66;p12"/>
          <p:cNvSpPr txBox="1">
            <a:spLocks noGrp="1"/>
          </p:cNvSpPr>
          <p:nvPr>
            <p:ph type="subTitle" idx="1"/>
          </p:nvPr>
        </p:nvSpPr>
        <p:spPr>
          <a:xfrm>
            <a:off x="469496" y="3809526"/>
            <a:ext cx="4319100" cy="288000"/>
          </a:xfrm>
          <a:prstGeom prst="rect">
            <a:avLst/>
          </a:prstGeom>
          <a:noFill/>
          <a:ln>
            <a:noFill/>
          </a:ln>
        </p:spPr>
        <p:txBody>
          <a:bodyPr spcFirstLastPara="1" wrap="square" lIns="91400" tIns="45700" rIns="91400" bIns="45700" anchor="b" anchorCtr="0">
            <a:noAutofit/>
          </a:bodyPr>
          <a:lstStyle>
            <a:lvl1pPr marR="0" lvl="0" algn="l" rtl="0">
              <a:lnSpc>
                <a:spcPct val="95000"/>
              </a:lnSpc>
              <a:spcBef>
                <a:spcPts val="1075"/>
              </a:spcBef>
              <a:spcAft>
                <a:spcPts val="0"/>
              </a:spcAft>
              <a:buClr>
                <a:schemeClr val="dk2"/>
              </a:buClr>
              <a:buSzPts val="1080"/>
              <a:buFont typeface="Arial"/>
              <a:buNone/>
              <a:defRPr sz="1200" b="0" i="0" u="none" strike="noStrike" cap="none">
                <a:solidFill>
                  <a:schemeClr val="accent5"/>
                </a:solidFill>
                <a:latin typeface="Arial"/>
                <a:ea typeface="Arial"/>
                <a:cs typeface="Arial"/>
                <a:sym typeface="Arial"/>
              </a:defRPr>
            </a:lvl1pPr>
            <a:lvl2pPr marR="0" lvl="1" algn="ctr" rtl="0">
              <a:lnSpc>
                <a:spcPct val="95000"/>
              </a:lnSpc>
              <a:spcBef>
                <a:spcPts val="600"/>
              </a:spcBef>
              <a:spcAft>
                <a:spcPts val="0"/>
              </a:spcAft>
              <a:buClr>
                <a:schemeClr val="dk2"/>
              </a:buClr>
              <a:buSzPts val="1400"/>
              <a:buFont typeface="Arial"/>
              <a:buNone/>
              <a:defRPr sz="1400" b="0" i="0" u="none" strike="noStrike" cap="none">
                <a:solidFill>
                  <a:srgbClr val="98989A"/>
                </a:solidFill>
                <a:latin typeface="Arial"/>
                <a:ea typeface="Arial"/>
                <a:cs typeface="Arial"/>
                <a:sym typeface="Arial"/>
              </a:defRPr>
            </a:lvl2pPr>
            <a:lvl3pPr marR="0" lvl="2" algn="ctr" rtl="0">
              <a:lnSpc>
                <a:spcPct val="95000"/>
              </a:lnSpc>
              <a:spcBef>
                <a:spcPts val="625"/>
              </a:spcBef>
              <a:spcAft>
                <a:spcPts val="0"/>
              </a:spcAft>
              <a:buClr>
                <a:srgbClr val="98989A"/>
              </a:buClr>
              <a:buSzPts val="1200"/>
              <a:buFont typeface="Arial"/>
              <a:buNone/>
              <a:defRPr sz="1200" b="0" i="0" u="none" strike="noStrike" cap="none">
                <a:solidFill>
                  <a:srgbClr val="98989A"/>
                </a:solidFill>
                <a:latin typeface="Arial"/>
                <a:ea typeface="Arial"/>
                <a:cs typeface="Arial"/>
                <a:sym typeface="Arial"/>
              </a:defRPr>
            </a:lvl3pPr>
            <a:lvl4pPr marR="0" lvl="3" algn="ctr" rtl="0">
              <a:lnSpc>
                <a:spcPct val="95000"/>
              </a:lnSpc>
              <a:spcBef>
                <a:spcPts val="625"/>
              </a:spcBef>
              <a:spcAft>
                <a:spcPts val="0"/>
              </a:spcAft>
              <a:buClr>
                <a:srgbClr val="98989A"/>
              </a:buClr>
              <a:buSzPts val="1100"/>
              <a:buFont typeface="Arial"/>
              <a:buNone/>
              <a:defRPr sz="1100" b="0" i="0" u="none" strike="noStrike" cap="none">
                <a:solidFill>
                  <a:srgbClr val="98989A"/>
                </a:solidFill>
                <a:latin typeface="Arial"/>
                <a:ea typeface="Arial"/>
                <a:cs typeface="Arial"/>
                <a:sym typeface="Arial"/>
              </a:defRPr>
            </a:lvl4pPr>
            <a:lvl5pPr marR="0" lvl="4" algn="ctr" rtl="0">
              <a:lnSpc>
                <a:spcPct val="95000"/>
              </a:lnSpc>
              <a:spcBef>
                <a:spcPts val="625"/>
              </a:spcBef>
              <a:spcAft>
                <a:spcPts val="0"/>
              </a:spcAft>
              <a:buClr>
                <a:srgbClr val="98989A"/>
              </a:buClr>
              <a:buSzPts val="1100"/>
              <a:buFont typeface="Arial"/>
              <a:buNone/>
              <a:defRPr sz="1100" b="0" i="0" u="none" strike="noStrike" cap="none">
                <a:solidFill>
                  <a:srgbClr val="98989A"/>
                </a:solidFill>
                <a:latin typeface="Arial"/>
                <a:ea typeface="Arial"/>
                <a:cs typeface="Arial"/>
                <a:sym typeface="Arial"/>
              </a:defRPr>
            </a:lvl5pPr>
            <a:lvl6pPr marR="0" lvl="5" algn="ctr" rtl="0">
              <a:spcBef>
                <a:spcPts val="600"/>
              </a:spcBef>
              <a:spcAft>
                <a:spcPts val="0"/>
              </a:spcAft>
              <a:buClr>
                <a:srgbClr val="98989A"/>
              </a:buClr>
              <a:buSzPts val="900"/>
              <a:buFont typeface="Arial"/>
              <a:buNone/>
              <a:defRPr sz="900" b="0" i="0" u="none" strike="noStrike" cap="none">
                <a:solidFill>
                  <a:srgbClr val="98989A"/>
                </a:solidFill>
                <a:latin typeface="Arial"/>
                <a:ea typeface="Arial"/>
                <a:cs typeface="Arial"/>
                <a:sym typeface="Arial"/>
              </a:defRPr>
            </a:lvl6pPr>
            <a:lvl7pPr marR="0" lvl="6" algn="ctr" rtl="0">
              <a:spcBef>
                <a:spcPts val="600"/>
              </a:spcBef>
              <a:spcAft>
                <a:spcPts val="0"/>
              </a:spcAft>
              <a:buClr>
                <a:srgbClr val="98989A"/>
              </a:buClr>
              <a:buSzPts val="800"/>
              <a:buFont typeface="Arial"/>
              <a:buNone/>
              <a:defRPr sz="800" b="0" i="0" u="none" strike="noStrike" cap="none">
                <a:solidFill>
                  <a:srgbClr val="98989A"/>
                </a:solidFill>
                <a:latin typeface="Arial"/>
                <a:ea typeface="Arial"/>
                <a:cs typeface="Arial"/>
                <a:sym typeface="Arial"/>
              </a:defRPr>
            </a:lvl7pPr>
            <a:lvl8pPr marR="0" lvl="7" algn="ctr" rtl="0">
              <a:spcBef>
                <a:spcPts val="300"/>
              </a:spcBef>
              <a:spcAft>
                <a:spcPts val="0"/>
              </a:spcAft>
              <a:buClr>
                <a:srgbClr val="98989A"/>
              </a:buClr>
              <a:buSzPts val="1500"/>
              <a:buFont typeface="Arial"/>
              <a:buNone/>
              <a:defRPr sz="1500" b="0" i="0" u="none" strike="noStrike" cap="none">
                <a:solidFill>
                  <a:srgbClr val="98989A"/>
                </a:solidFill>
                <a:latin typeface="Arial"/>
                <a:ea typeface="Arial"/>
                <a:cs typeface="Arial"/>
                <a:sym typeface="Arial"/>
              </a:defRPr>
            </a:lvl8pPr>
            <a:lvl9pPr marR="0" lvl="8" algn="ctr" rtl="0">
              <a:spcBef>
                <a:spcPts val="300"/>
              </a:spcBef>
              <a:spcAft>
                <a:spcPts val="0"/>
              </a:spcAft>
              <a:buClr>
                <a:srgbClr val="98989A"/>
              </a:buClr>
              <a:buSzPts val="1500"/>
              <a:buFont typeface="Arial"/>
              <a:buNone/>
              <a:defRPr sz="1500" b="0" i="0" u="none" strike="noStrike" cap="none">
                <a:solidFill>
                  <a:srgbClr val="98989A"/>
                </a:solidFill>
                <a:latin typeface="Arial"/>
                <a:ea typeface="Arial"/>
                <a:cs typeface="Arial"/>
                <a:sym typeface="Arial"/>
              </a:defRPr>
            </a:lvl9pPr>
          </a:lstStyle>
          <a:p>
            <a:endParaRPr/>
          </a:p>
        </p:txBody>
      </p:sp>
      <p:sp>
        <p:nvSpPr>
          <p:cNvPr id="67" name="Google Shape;67;p12"/>
          <p:cNvSpPr txBox="1">
            <a:spLocks noGrp="1"/>
          </p:cNvSpPr>
          <p:nvPr>
            <p:ph type="body" idx="2"/>
          </p:nvPr>
        </p:nvSpPr>
        <p:spPr>
          <a:xfrm>
            <a:off x="469496" y="4049523"/>
            <a:ext cx="4319100" cy="288000"/>
          </a:xfrm>
          <a:prstGeom prst="rect">
            <a:avLst/>
          </a:prstGeom>
          <a:noFill/>
          <a:ln>
            <a:noFill/>
          </a:ln>
        </p:spPr>
        <p:txBody>
          <a:bodyPr spcFirstLastPara="1" wrap="square" lIns="91400" tIns="45700" rIns="91400" bIns="45700" anchor="t" anchorCtr="0">
            <a:noAutofit/>
          </a:bodyPr>
          <a:lstStyle>
            <a:lvl1pPr marL="457200" marR="0" lvl="0" indent="-228600" algn="l" rtl="0">
              <a:lnSpc>
                <a:spcPct val="95000"/>
              </a:lnSpc>
              <a:spcBef>
                <a:spcPts val="1075"/>
              </a:spcBef>
              <a:spcAft>
                <a:spcPts val="0"/>
              </a:spcAft>
              <a:buClr>
                <a:schemeClr val="dk2"/>
              </a:buClr>
              <a:buSzPts val="1080"/>
              <a:buFont typeface="Arial"/>
              <a:buNone/>
              <a:defRPr sz="1200" b="0" i="0" u="none" strike="noStrike" cap="none">
                <a:solidFill>
                  <a:schemeClr val="accent5"/>
                </a:solidFill>
                <a:latin typeface="Arial"/>
                <a:ea typeface="Arial"/>
                <a:cs typeface="Arial"/>
                <a:sym typeface="Arial"/>
              </a:defRPr>
            </a:lvl1pPr>
            <a:lvl2pPr marL="914400" marR="0" lvl="1" indent="-228600" algn="l" rtl="0">
              <a:lnSpc>
                <a:spcPct val="95000"/>
              </a:lnSpc>
              <a:spcBef>
                <a:spcPts val="600"/>
              </a:spcBef>
              <a:spcAft>
                <a:spcPts val="0"/>
              </a:spcAft>
              <a:buClr>
                <a:schemeClr val="dk2"/>
              </a:buClr>
              <a:buSzPts val="1500"/>
              <a:buFont typeface="Arial"/>
              <a:buNone/>
              <a:defRPr sz="1500" b="0" i="0" u="none" strike="noStrike" cap="none">
                <a:solidFill>
                  <a:schemeClr val="lt1"/>
                </a:solidFill>
                <a:latin typeface="Arial"/>
                <a:ea typeface="Arial"/>
                <a:cs typeface="Arial"/>
                <a:sym typeface="Arial"/>
              </a:defRPr>
            </a:lvl2pPr>
            <a:lvl3pPr marL="1371600" marR="0" lvl="2" indent="-228600" algn="l" rtl="0">
              <a:lnSpc>
                <a:spcPct val="95000"/>
              </a:lnSpc>
              <a:spcBef>
                <a:spcPts val="625"/>
              </a:spcBef>
              <a:spcAft>
                <a:spcPts val="0"/>
              </a:spcAft>
              <a:buClr>
                <a:schemeClr val="lt1"/>
              </a:buClr>
              <a:buSzPts val="1500"/>
              <a:buFont typeface="Arial"/>
              <a:buNone/>
              <a:defRPr sz="1500" b="0" i="0" u="none" strike="noStrike" cap="none">
                <a:solidFill>
                  <a:schemeClr val="lt1"/>
                </a:solidFill>
                <a:latin typeface="Arial"/>
                <a:ea typeface="Arial"/>
                <a:cs typeface="Arial"/>
                <a:sym typeface="Arial"/>
              </a:defRPr>
            </a:lvl3pPr>
            <a:lvl4pPr marL="1828800" marR="0" lvl="3" indent="-228600" algn="l" rtl="0">
              <a:lnSpc>
                <a:spcPct val="95000"/>
              </a:lnSpc>
              <a:spcBef>
                <a:spcPts val="625"/>
              </a:spcBef>
              <a:spcAft>
                <a:spcPts val="0"/>
              </a:spcAft>
              <a:buClr>
                <a:schemeClr val="lt1"/>
              </a:buClr>
              <a:buSzPts val="1500"/>
              <a:buFont typeface="Arial"/>
              <a:buNone/>
              <a:defRPr sz="1500" b="0" i="0" u="none" strike="noStrike" cap="none">
                <a:solidFill>
                  <a:schemeClr val="lt1"/>
                </a:solidFill>
                <a:latin typeface="Arial"/>
                <a:ea typeface="Arial"/>
                <a:cs typeface="Arial"/>
                <a:sym typeface="Arial"/>
              </a:defRPr>
            </a:lvl4pPr>
            <a:lvl5pPr marL="2286000" marR="0" lvl="4" indent="-228600" algn="l" rtl="0">
              <a:lnSpc>
                <a:spcPct val="95000"/>
              </a:lnSpc>
              <a:spcBef>
                <a:spcPts val="625"/>
              </a:spcBef>
              <a:spcAft>
                <a:spcPts val="0"/>
              </a:spcAft>
              <a:buClr>
                <a:schemeClr val="lt1"/>
              </a:buClr>
              <a:buSzPts val="1500"/>
              <a:buFont typeface="Arial"/>
              <a:buNone/>
              <a:defRPr sz="1500" b="0" i="0" u="none" strike="noStrike" cap="none">
                <a:solidFill>
                  <a:schemeClr val="lt1"/>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68" name="Google Shape;68;p12"/>
          <p:cNvSpPr txBox="1">
            <a:spLocks noGrp="1"/>
          </p:cNvSpPr>
          <p:nvPr>
            <p:ph type="body" idx="3"/>
          </p:nvPr>
        </p:nvSpPr>
        <p:spPr>
          <a:xfrm>
            <a:off x="469496" y="4289520"/>
            <a:ext cx="4319100" cy="288000"/>
          </a:xfrm>
          <a:prstGeom prst="rect">
            <a:avLst/>
          </a:prstGeom>
          <a:noFill/>
          <a:ln>
            <a:noFill/>
          </a:ln>
        </p:spPr>
        <p:txBody>
          <a:bodyPr spcFirstLastPara="1" wrap="square" lIns="91400" tIns="45700" rIns="91400" bIns="45700" anchor="t" anchorCtr="0">
            <a:noAutofit/>
          </a:bodyPr>
          <a:lstStyle>
            <a:lvl1pPr marL="457200" marR="0" lvl="0" indent="-228600" algn="l" rtl="0">
              <a:lnSpc>
                <a:spcPct val="95000"/>
              </a:lnSpc>
              <a:spcBef>
                <a:spcPts val="1075"/>
              </a:spcBef>
              <a:spcAft>
                <a:spcPts val="0"/>
              </a:spcAft>
              <a:buClr>
                <a:schemeClr val="dk2"/>
              </a:buClr>
              <a:buSzPts val="1080"/>
              <a:buFont typeface="Arial"/>
              <a:buNone/>
              <a:defRPr sz="1200" b="0" i="0" u="none" strike="noStrike" cap="none">
                <a:solidFill>
                  <a:schemeClr val="accent5"/>
                </a:solidFill>
                <a:latin typeface="Arial"/>
                <a:ea typeface="Arial"/>
                <a:cs typeface="Arial"/>
                <a:sym typeface="Arial"/>
              </a:defRPr>
            </a:lvl1pPr>
            <a:lvl2pPr marL="914400" marR="0" lvl="1" indent="-228600" algn="l" rtl="0">
              <a:lnSpc>
                <a:spcPct val="95000"/>
              </a:lnSpc>
              <a:spcBef>
                <a:spcPts val="600"/>
              </a:spcBef>
              <a:spcAft>
                <a:spcPts val="0"/>
              </a:spcAft>
              <a:buClr>
                <a:schemeClr val="dk2"/>
              </a:buClr>
              <a:buSzPts val="1500"/>
              <a:buFont typeface="Arial"/>
              <a:buNone/>
              <a:defRPr sz="1500" b="0" i="0" u="none" strike="noStrike" cap="none">
                <a:solidFill>
                  <a:schemeClr val="lt1"/>
                </a:solidFill>
                <a:latin typeface="Arial"/>
                <a:ea typeface="Arial"/>
                <a:cs typeface="Arial"/>
                <a:sym typeface="Arial"/>
              </a:defRPr>
            </a:lvl2pPr>
            <a:lvl3pPr marL="1371600" marR="0" lvl="2" indent="-228600" algn="l" rtl="0">
              <a:lnSpc>
                <a:spcPct val="95000"/>
              </a:lnSpc>
              <a:spcBef>
                <a:spcPts val="625"/>
              </a:spcBef>
              <a:spcAft>
                <a:spcPts val="0"/>
              </a:spcAft>
              <a:buClr>
                <a:schemeClr val="lt1"/>
              </a:buClr>
              <a:buSzPts val="1500"/>
              <a:buFont typeface="Arial"/>
              <a:buNone/>
              <a:defRPr sz="1500" b="0" i="0" u="none" strike="noStrike" cap="none">
                <a:solidFill>
                  <a:schemeClr val="lt1"/>
                </a:solidFill>
                <a:latin typeface="Arial"/>
                <a:ea typeface="Arial"/>
                <a:cs typeface="Arial"/>
                <a:sym typeface="Arial"/>
              </a:defRPr>
            </a:lvl3pPr>
            <a:lvl4pPr marL="1828800" marR="0" lvl="3" indent="-228600" algn="l" rtl="0">
              <a:lnSpc>
                <a:spcPct val="95000"/>
              </a:lnSpc>
              <a:spcBef>
                <a:spcPts val="625"/>
              </a:spcBef>
              <a:spcAft>
                <a:spcPts val="0"/>
              </a:spcAft>
              <a:buClr>
                <a:schemeClr val="lt1"/>
              </a:buClr>
              <a:buSzPts val="1500"/>
              <a:buFont typeface="Arial"/>
              <a:buNone/>
              <a:defRPr sz="1500" b="0" i="0" u="none" strike="noStrike" cap="none">
                <a:solidFill>
                  <a:schemeClr val="lt1"/>
                </a:solidFill>
                <a:latin typeface="Arial"/>
                <a:ea typeface="Arial"/>
                <a:cs typeface="Arial"/>
                <a:sym typeface="Arial"/>
              </a:defRPr>
            </a:lvl4pPr>
            <a:lvl5pPr marL="2286000" marR="0" lvl="4" indent="-228600" algn="l" rtl="0">
              <a:lnSpc>
                <a:spcPct val="95000"/>
              </a:lnSpc>
              <a:spcBef>
                <a:spcPts val="625"/>
              </a:spcBef>
              <a:spcAft>
                <a:spcPts val="0"/>
              </a:spcAft>
              <a:buClr>
                <a:schemeClr val="lt1"/>
              </a:buClr>
              <a:buSzPts val="1500"/>
              <a:buFont typeface="Arial"/>
              <a:buNone/>
              <a:defRPr sz="1500" b="0" i="0" u="none" strike="noStrike" cap="none">
                <a:solidFill>
                  <a:schemeClr val="lt1"/>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69" name="Google Shape;69;p12"/>
          <p:cNvSpPr/>
          <p:nvPr/>
        </p:nvSpPr>
        <p:spPr>
          <a:xfrm>
            <a:off x="155643" y="2010425"/>
            <a:ext cx="4688700" cy="1473900"/>
          </a:xfrm>
          <a:prstGeom prst="rect">
            <a:avLst/>
          </a:prstGeom>
          <a:solidFill>
            <a:srgbClr val="42BCE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0" name="Google Shape;70;p12"/>
          <p:cNvSpPr txBox="1">
            <a:spLocks noGrp="1"/>
          </p:cNvSpPr>
          <p:nvPr>
            <p:ph type="ctrTitle"/>
          </p:nvPr>
        </p:nvSpPr>
        <p:spPr>
          <a:xfrm>
            <a:off x="403833" y="2896914"/>
            <a:ext cx="5955600" cy="644700"/>
          </a:xfrm>
          <a:prstGeom prst="rect">
            <a:avLst/>
          </a:prstGeom>
          <a:noFill/>
          <a:ln>
            <a:noFill/>
          </a:ln>
        </p:spPr>
        <p:txBody>
          <a:bodyPr spcFirstLastPara="1" wrap="square" lIns="91400" tIns="45700" rIns="91400" bIns="45700" anchor="b" anchorCtr="0">
            <a:noAutofit/>
          </a:bodyPr>
          <a:lstStyle>
            <a:lvl1pPr lvl="0" algn="l" rtl="0">
              <a:lnSpc>
                <a:spcPct val="90000"/>
              </a:lnSpc>
              <a:spcBef>
                <a:spcPts val="0"/>
              </a:spcBef>
              <a:spcAft>
                <a:spcPts val="0"/>
              </a:spcAft>
              <a:buClr>
                <a:srgbClr val="38C6F4"/>
              </a:buClr>
              <a:buSzPts val="3600"/>
              <a:buFont typeface="Arial"/>
              <a:buNone/>
              <a:defRPr sz="3600" b="0" i="0">
                <a:solidFill>
                  <a:srgbClr val="38C6F4"/>
                </a:solidFill>
                <a:latin typeface="Arial"/>
                <a:ea typeface="Arial"/>
                <a:cs typeface="Arial"/>
                <a:sym typeface="Arial"/>
              </a:defRPr>
            </a:lvl1pPr>
            <a:lvl2pPr lvl="1" algn="l" rtl="0">
              <a:lnSpc>
                <a:spcPct val="80000"/>
              </a:lnSpc>
              <a:spcBef>
                <a:spcPts val="0"/>
              </a:spcBef>
              <a:spcAft>
                <a:spcPts val="0"/>
              </a:spcAft>
              <a:buSzPts val="1400"/>
              <a:buNone/>
              <a:defRPr/>
            </a:lvl2pPr>
            <a:lvl3pPr lvl="2" algn="l" rtl="0">
              <a:lnSpc>
                <a:spcPct val="80000"/>
              </a:lnSpc>
              <a:spcBef>
                <a:spcPts val="0"/>
              </a:spcBef>
              <a:spcAft>
                <a:spcPts val="0"/>
              </a:spcAft>
              <a:buSzPts val="1400"/>
              <a:buNone/>
              <a:defRPr/>
            </a:lvl3pPr>
            <a:lvl4pPr lvl="3" algn="l" rtl="0">
              <a:lnSpc>
                <a:spcPct val="80000"/>
              </a:lnSpc>
              <a:spcBef>
                <a:spcPts val="0"/>
              </a:spcBef>
              <a:spcAft>
                <a:spcPts val="0"/>
              </a:spcAft>
              <a:buSzPts val="1400"/>
              <a:buNone/>
              <a:defRPr/>
            </a:lvl4pPr>
            <a:lvl5pPr lvl="4" algn="l" rtl="0">
              <a:lnSpc>
                <a:spcPct val="80000"/>
              </a:lnSpc>
              <a:spcBef>
                <a:spcPts val="0"/>
              </a:spcBef>
              <a:spcAft>
                <a:spcPts val="0"/>
              </a:spcAft>
              <a:buSzPts val="1400"/>
              <a:buNone/>
              <a:defRPr/>
            </a:lvl5pPr>
            <a:lvl6pPr lvl="5" algn="l" rtl="0">
              <a:lnSpc>
                <a:spcPct val="80000"/>
              </a:lnSpc>
              <a:spcBef>
                <a:spcPts val="0"/>
              </a:spcBef>
              <a:spcAft>
                <a:spcPts val="0"/>
              </a:spcAft>
              <a:buSzPts val="1400"/>
              <a:buNone/>
              <a:defRPr/>
            </a:lvl6pPr>
            <a:lvl7pPr lvl="6" algn="l" rtl="0">
              <a:lnSpc>
                <a:spcPct val="80000"/>
              </a:lnSpc>
              <a:spcBef>
                <a:spcPts val="0"/>
              </a:spcBef>
              <a:spcAft>
                <a:spcPts val="0"/>
              </a:spcAft>
              <a:buSzPts val="1400"/>
              <a:buNone/>
              <a:defRPr/>
            </a:lvl7pPr>
            <a:lvl8pPr lvl="7" algn="l" rtl="0">
              <a:lnSpc>
                <a:spcPct val="80000"/>
              </a:lnSpc>
              <a:spcBef>
                <a:spcPts val="0"/>
              </a:spcBef>
              <a:spcAft>
                <a:spcPts val="0"/>
              </a:spcAft>
              <a:buSzPts val="1400"/>
              <a:buNone/>
              <a:defRPr/>
            </a:lvl8pPr>
            <a:lvl9pPr lvl="8" algn="l" rtl="0">
              <a:lnSpc>
                <a:spcPct val="80000"/>
              </a:lnSpc>
              <a:spcBef>
                <a:spcPts val="0"/>
              </a:spcBef>
              <a:spcAft>
                <a:spcPts val="0"/>
              </a:spcAft>
              <a:buSzPts val="1400"/>
              <a:buNone/>
              <a:defRPr/>
            </a:lvl9pPr>
          </a:lstStyle>
          <a:p>
            <a:endParaRPr/>
          </a:p>
        </p:txBody>
      </p:sp>
      <p:sp>
        <p:nvSpPr>
          <p:cNvPr id="71" name="Google Shape;71;p12"/>
          <p:cNvSpPr txBox="1">
            <a:spLocks noGrp="1"/>
          </p:cNvSpPr>
          <p:nvPr>
            <p:ph type="body" idx="4"/>
          </p:nvPr>
        </p:nvSpPr>
        <p:spPr>
          <a:xfrm>
            <a:off x="638390" y="1965952"/>
            <a:ext cx="5925300" cy="299100"/>
          </a:xfrm>
          <a:prstGeom prst="rect">
            <a:avLst/>
          </a:prstGeom>
          <a:noFill/>
          <a:ln>
            <a:noFill/>
          </a:ln>
        </p:spPr>
        <p:txBody>
          <a:bodyPr spcFirstLastPara="1" wrap="square" lIns="91400" tIns="45700" rIns="91400" bIns="45700" anchor="t" anchorCtr="0">
            <a:noAutofit/>
          </a:bodyPr>
          <a:lstStyle>
            <a:lvl1pPr marL="457200" marR="0" lvl="0" indent="-228600" algn="l" rtl="0">
              <a:lnSpc>
                <a:spcPct val="95000"/>
              </a:lnSpc>
              <a:spcBef>
                <a:spcPts val="1075"/>
              </a:spcBef>
              <a:spcAft>
                <a:spcPts val="0"/>
              </a:spcAft>
              <a:buClr>
                <a:schemeClr val="dk2"/>
              </a:buClr>
              <a:buSzPts val="1800"/>
              <a:buFont typeface="Arial"/>
              <a:buNone/>
              <a:defRPr sz="2000" b="0" i="0" u="none" strike="noStrike" cap="none">
                <a:solidFill>
                  <a:schemeClr val="lt2"/>
                </a:solidFill>
                <a:latin typeface="Arial"/>
                <a:ea typeface="Arial"/>
                <a:cs typeface="Arial"/>
                <a:sym typeface="Arial"/>
              </a:defRPr>
            </a:lvl1pPr>
            <a:lvl2pPr marL="914400" marR="0" lvl="1" indent="-228600" algn="l" rtl="0">
              <a:lnSpc>
                <a:spcPct val="95000"/>
              </a:lnSpc>
              <a:spcBef>
                <a:spcPts val="600"/>
              </a:spcBef>
              <a:spcAft>
                <a:spcPts val="0"/>
              </a:spcAft>
              <a:buClr>
                <a:schemeClr val="dk2"/>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5000"/>
              </a:lnSpc>
              <a:spcBef>
                <a:spcPts val="625"/>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5000"/>
              </a:lnSpc>
              <a:spcBef>
                <a:spcPts val="625"/>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4pPr>
            <a:lvl5pPr marL="2286000" marR="0" lvl="4" indent="-228600" algn="l" rtl="0">
              <a:lnSpc>
                <a:spcPct val="95000"/>
              </a:lnSpc>
              <a:spcBef>
                <a:spcPts val="625"/>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Tree>
  </p:cSld>
  <p:clrMapOvr>
    <a:masterClrMapping/>
  </p:clrMapOvr>
  <p:extLst>
    <p:ext uri="{DCECCB84-F9BA-43D5-87BE-67443E8EF086}">
      <p15:sldGuideLst xmlns:p15="http://schemas.microsoft.com/office/powerpoint/2012/main">
        <p15:guide id="1" orient="horz" pos="228">
          <p15:clr>
            <a:srgbClr val="FBAE40"/>
          </p15:clr>
        </p15:guide>
        <p15:guide id="2" pos="360">
          <p15:clr>
            <a:srgbClr val="FBAE40"/>
          </p15:clr>
        </p15:guide>
        <p15:guide id="3" orient="horz" pos="518">
          <p15:clr>
            <a:srgbClr val="FBAE40"/>
          </p15:clr>
        </p15:guide>
        <p15:guide id="4" pos="812">
          <p15:clr>
            <a:srgbClr val="FBAE40"/>
          </p15:clr>
        </p15:guide>
        <p15:guide id="5" pos="31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p:cSld name="Blank Slide">
    <p:spTree>
      <p:nvGrpSpPr>
        <p:cNvPr id="1"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ulti_Slide">
  <p:cSld name="Multi_Slide">
    <p:spTree>
      <p:nvGrpSpPr>
        <p:cNvPr id="1" name="Shape 73"/>
        <p:cNvGrpSpPr/>
        <p:nvPr/>
      </p:nvGrpSpPr>
      <p:grpSpPr>
        <a:xfrm>
          <a:off x="0" y="0"/>
          <a:ext cx="0" cy="0"/>
          <a:chOff x="0" y="0"/>
          <a:chExt cx="0" cy="0"/>
        </a:xfrm>
      </p:grpSpPr>
      <p:sp>
        <p:nvSpPr>
          <p:cNvPr id="74" name="Google Shape;74;p14"/>
          <p:cNvSpPr txBox="1">
            <a:spLocks noGrp="1"/>
          </p:cNvSpPr>
          <p:nvPr>
            <p:ph type="body" idx="1"/>
          </p:nvPr>
        </p:nvSpPr>
        <p:spPr>
          <a:xfrm>
            <a:off x="474662" y="1347788"/>
            <a:ext cx="8280000" cy="3073800"/>
          </a:xfrm>
          <a:prstGeom prst="rect">
            <a:avLst/>
          </a:prstGeom>
          <a:noFill/>
          <a:ln>
            <a:noFill/>
          </a:ln>
        </p:spPr>
        <p:txBody>
          <a:bodyPr spcFirstLastPara="1" wrap="square" lIns="91400" tIns="45700" rIns="91400" bIns="45700" anchor="t" anchorCtr="0">
            <a:noAutofit/>
          </a:bodyPr>
          <a:lstStyle>
            <a:lvl1pPr marL="457200" marR="0" lvl="0" indent="-228600" algn="ctr" rtl="0">
              <a:lnSpc>
                <a:spcPct val="100000"/>
              </a:lnSpc>
              <a:spcBef>
                <a:spcPts val="400"/>
              </a:spcBef>
              <a:spcAft>
                <a:spcPts val="0"/>
              </a:spcAft>
              <a:buClr>
                <a:schemeClr val="lt1"/>
              </a:buClr>
              <a:buSzPts val="2000"/>
              <a:buFont typeface="Arial"/>
              <a:buNone/>
              <a:defRPr sz="2000" b="0" i="0" u="none" strike="noStrike" cap="none">
                <a:solidFill>
                  <a:schemeClr val="lt1"/>
                </a:solidFill>
                <a:latin typeface="Arial"/>
                <a:ea typeface="Arial"/>
                <a:cs typeface="Arial"/>
                <a:sym typeface="Arial"/>
              </a:defRPr>
            </a:lvl1pPr>
            <a:lvl2pPr marL="914400" marR="0" lvl="1" indent="-317500" algn="l" rtl="0">
              <a:lnSpc>
                <a:spcPct val="95000"/>
              </a:lnSpc>
              <a:spcBef>
                <a:spcPts val="600"/>
              </a:spcBef>
              <a:spcAft>
                <a:spcPts val="0"/>
              </a:spcAft>
              <a:buClr>
                <a:schemeClr val="dk2"/>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lnSpc>
                <a:spcPct val="95000"/>
              </a:lnSpc>
              <a:spcBef>
                <a:spcPts val="625"/>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8450" algn="l" rtl="0">
              <a:lnSpc>
                <a:spcPct val="95000"/>
              </a:lnSpc>
              <a:spcBef>
                <a:spcPts val="625"/>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4pPr>
            <a:lvl5pPr marL="2286000" marR="0" lvl="4" indent="-298450" algn="l" rtl="0">
              <a:lnSpc>
                <a:spcPct val="95000"/>
              </a:lnSpc>
              <a:spcBef>
                <a:spcPts val="625"/>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75" name="Google Shape;75;p14"/>
          <p:cNvSpPr txBox="1">
            <a:spLocks noGrp="1"/>
          </p:cNvSpPr>
          <p:nvPr>
            <p:ph type="title"/>
          </p:nvPr>
        </p:nvSpPr>
        <p:spPr>
          <a:xfrm>
            <a:off x="437766" y="341313"/>
            <a:ext cx="8345400" cy="731700"/>
          </a:xfrm>
          <a:prstGeom prst="rect">
            <a:avLst/>
          </a:prstGeom>
          <a:noFill/>
          <a:ln>
            <a:noFill/>
          </a:ln>
        </p:spPr>
        <p:txBody>
          <a:bodyPr spcFirstLastPara="1" wrap="square" lIns="91400" tIns="45700" rIns="91400" bIns="45700" anchor="ctr" anchorCtr="0">
            <a:noAutofit/>
          </a:bodyPr>
          <a:lstStyle>
            <a:lvl1pPr lvl="0" algn="l" rtl="0">
              <a:lnSpc>
                <a:spcPct val="80000"/>
              </a:lnSpc>
              <a:spcBef>
                <a:spcPts val="0"/>
              </a:spcBef>
              <a:spcAft>
                <a:spcPts val="0"/>
              </a:spcAft>
              <a:buSzPts val="1400"/>
              <a:buNone/>
              <a:defRPr>
                <a:solidFill>
                  <a:srgbClr val="004C69"/>
                </a:solidFill>
              </a:defRPr>
            </a:lvl1pPr>
            <a:lvl2pPr lvl="1" algn="l" rtl="0">
              <a:lnSpc>
                <a:spcPct val="80000"/>
              </a:lnSpc>
              <a:spcBef>
                <a:spcPts val="0"/>
              </a:spcBef>
              <a:spcAft>
                <a:spcPts val="0"/>
              </a:spcAft>
              <a:buSzPts val="1400"/>
              <a:buNone/>
              <a:defRPr/>
            </a:lvl2pPr>
            <a:lvl3pPr lvl="2" algn="l" rtl="0">
              <a:lnSpc>
                <a:spcPct val="80000"/>
              </a:lnSpc>
              <a:spcBef>
                <a:spcPts val="0"/>
              </a:spcBef>
              <a:spcAft>
                <a:spcPts val="0"/>
              </a:spcAft>
              <a:buSzPts val="1400"/>
              <a:buNone/>
              <a:defRPr/>
            </a:lvl3pPr>
            <a:lvl4pPr lvl="3" algn="l" rtl="0">
              <a:lnSpc>
                <a:spcPct val="80000"/>
              </a:lnSpc>
              <a:spcBef>
                <a:spcPts val="0"/>
              </a:spcBef>
              <a:spcAft>
                <a:spcPts val="0"/>
              </a:spcAft>
              <a:buSzPts val="1400"/>
              <a:buNone/>
              <a:defRPr/>
            </a:lvl4pPr>
            <a:lvl5pPr lvl="4" algn="l" rtl="0">
              <a:lnSpc>
                <a:spcPct val="80000"/>
              </a:lnSpc>
              <a:spcBef>
                <a:spcPts val="0"/>
              </a:spcBef>
              <a:spcAft>
                <a:spcPts val="0"/>
              </a:spcAft>
              <a:buSzPts val="1400"/>
              <a:buNone/>
              <a:defRPr/>
            </a:lvl5pPr>
            <a:lvl6pPr lvl="5" algn="l" rtl="0">
              <a:lnSpc>
                <a:spcPct val="80000"/>
              </a:lnSpc>
              <a:spcBef>
                <a:spcPts val="0"/>
              </a:spcBef>
              <a:spcAft>
                <a:spcPts val="0"/>
              </a:spcAft>
              <a:buSzPts val="1400"/>
              <a:buNone/>
              <a:defRPr/>
            </a:lvl6pPr>
            <a:lvl7pPr lvl="6" algn="l" rtl="0">
              <a:lnSpc>
                <a:spcPct val="80000"/>
              </a:lnSpc>
              <a:spcBef>
                <a:spcPts val="0"/>
              </a:spcBef>
              <a:spcAft>
                <a:spcPts val="0"/>
              </a:spcAft>
              <a:buSzPts val="1400"/>
              <a:buNone/>
              <a:defRPr/>
            </a:lvl7pPr>
            <a:lvl8pPr lvl="7" algn="l" rtl="0">
              <a:lnSpc>
                <a:spcPct val="80000"/>
              </a:lnSpc>
              <a:spcBef>
                <a:spcPts val="0"/>
              </a:spcBef>
              <a:spcAft>
                <a:spcPts val="0"/>
              </a:spcAft>
              <a:buSzPts val="1400"/>
              <a:buNone/>
              <a:defRPr/>
            </a:lvl8pPr>
            <a:lvl9pPr lvl="8" algn="l" rtl="0">
              <a:lnSpc>
                <a:spcPct val="8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_Circled_Bullets">
  <p:cSld name="2_Circled_Bullets">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438150" y="341313"/>
            <a:ext cx="8345400" cy="731700"/>
          </a:xfrm>
          <a:prstGeom prst="rect">
            <a:avLst/>
          </a:prstGeom>
          <a:noFill/>
          <a:ln>
            <a:noFill/>
          </a:ln>
        </p:spPr>
        <p:txBody>
          <a:bodyPr spcFirstLastPara="1" wrap="square" lIns="91400" tIns="45700" rIns="91400" bIns="45700" anchor="ctr" anchorCtr="0">
            <a:noAutofit/>
          </a:bodyPr>
          <a:lstStyle>
            <a:lvl1pPr lvl="0" algn="l" rtl="0">
              <a:lnSpc>
                <a:spcPct val="80000"/>
              </a:lnSpc>
              <a:spcBef>
                <a:spcPts val="0"/>
              </a:spcBef>
              <a:spcAft>
                <a:spcPts val="0"/>
              </a:spcAft>
              <a:buSzPts val="1400"/>
              <a:buNone/>
              <a:defRPr>
                <a:solidFill>
                  <a:schemeClr val="accent1"/>
                </a:solidFill>
              </a:defRPr>
            </a:lvl1pPr>
            <a:lvl2pPr lvl="1" algn="l" rtl="0">
              <a:lnSpc>
                <a:spcPct val="80000"/>
              </a:lnSpc>
              <a:spcBef>
                <a:spcPts val="0"/>
              </a:spcBef>
              <a:spcAft>
                <a:spcPts val="0"/>
              </a:spcAft>
              <a:buSzPts val="1400"/>
              <a:buNone/>
              <a:defRPr/>
            </a:lvl2pPr>
            <a:lvl3pPr lvl="2" algn="l" rtl="0">
              <a:lnSpc>
                <a:spcPct val="80000"/>
              </a:lnSpc>
              <a:spcBef>
                <a:spcPts val="0"/>
              </a:spcBef>
              <a:spcAft>
                <a:spcPts val="0"/>
              </a:spcAft>
              <a:buSzPts val="1400"/>
              <a:buNone/>
              <a:defRPr/>
            </a:lvl3pPr>
            <a:lvl4pPr lvl="3" algn="l" rtl="0">
              <a:lnSpc>
                <a:spcPct val="80000"/>
              </a:lnSpc>
              <a:spcBef>
                <a:spcPts val="0"/>
              </a:spcBef>
              <a:spcAft>
                <a:spcPts val="0"/>
              </a:spcAft>
              <a:buSzPts val="1400"/>
              <a:buNone/>
              <a:defRPr/>
            </a:lvl4pPr>
            <a:lvl5pPr lvl="4" algn="l" rtl="0">
              <a:lnSpc>
                <a:spcPct val="80000"/>
              </a:lnSpc>
              <a:spcBef>
                <a:spcPts val="0"/>
              </a:spcBef>
              <a:spcAft>
                <a:spcPts val="0"/>
              </a:spcAft>
              <a:buSzPts val="1400"/>
              <a:buNone/>
              <a:defRPr/>
            </a:lvl5pPr>
            <a:lvl6pPr lvl="5" algn="l" rtl="0">
              <a:lnSpc>
                <a:spcPct val="80000"/>
              </a:lnSpc>
              <a:spcBef>
                <a:spcPts val="0"/>
              </a:spcBef>
              <a:spcAft>
                <a:spcPts val="0"/>
              </a:spcAft>
              <a:buSzPts val="1400"/>
              <a:buNone/>
              <a:defRPr/>
            </a:lvl6pPr>
            <a:lvl7pPr lvl="6" algn="l" rtl="0">
              <a:lnSpc>
                <a:spcPct val="80000"/>
              </a:lnSpc>
              <a:spcBef>
                <a:spcPts val="0"/>
              </a:spcBef>
              <a:spcAft>
                <a:spcPts val="0"/>
              </a:spcAft>
              <a:buSzPts val="1400"/>
              <a:buNone/>
              <a:defRPr/>
            </a:lvl7pPr>
            <a:lvl8pPr lvl="7" algn="l" rtl="0">
              <a:lnSpc>
                <a:spcPct val="80000"/>
              </a:lnSpc>
              <a:spcBef>
                <a:spcPts val="0"/>
              </a:spcBef>
              <a:spcAft>
                <a:spcPts val="0"/>
              </a:spcAft>
              <a:buSzPts val="1400"/>
              <a:buNone/>
              <a:defRPr/>
            </a:lvl8pPr>
            <a:lvl9pPr lvl="8" algn="l" rtl="0">
              <a:lnSpc>
                <a:spcPct val="80000"/>
              </a:lnSpc>
              <a:spcBef>
                <a:spcPts val="0"/>
              </a:spcBef>
              <a:spcAft>
                <a:spcPts val="0"/>
              </a:spcAft>
              <a:buSzPts val="1400"/>
              <a:buNone/>
              <a:defRPr/>
            </a:lvl9pPr>
          </a:lstStyle>
          <a:p>
            <a:endParaRPr/>
          </a:p>
        </p:txBody>
      </p:sp>
      <p:sp>
        <p:nvSpPr>
          <p:cNvPr id="78" name="Google Shape;78;p15"/>
          <p:cNvSpPr/>
          <p:nvPr/>
        </p:nvSpPr>
        <p:spPr>
          <a:xfrm>
            <a:off x="575610" y="2552550"/>
            <a:ext cx="698700" cy="698700"/>
          </a:xfrm>
          <a:prstGeom prst="ellipse">
            <a:avLst/>
          </a:prstGeom>
          <a:solidFill>
            <a:schemeClr val="lt2"/>
          </a:solidFill>
          <a:ln>
            <a:noFill/>
          </a:ln>
        </p:spPr>
        <p:txBody>
          <a:bodyPr spcFirstLastPara="1" wrap="square" lIns="91425" tIns="45700" rIns="91425" bIns="91425" anchor="ctr" anchorCtr="0">
            <a:noAutofit/>
          </a:bodyPr>
          <a:lstStyle/>
          <a:p>
            <a:pPr marL="0" marR="0" lvl="0" indent="0" algn="ctr" rtl="0">
              <a:spcBef>
                <a:spcPts val="0"/>
              </a:spcBef>
              <a:spcAft>
                <a:spcPts val="0"/>
              </a:spcAft>
              <a:buNone/>
            </a:pPr>
            <a:endParaRPr sz="4000">
              <a:solidFill>
                <a:srgbClr val="FFFFFF"/>
              </a:solidFill>
              <a:latin typeface="Arial"/>
              <a:ea typeface="Arial"/>
              <a:cs typeface="Arial"/>
              <a:sym typeface="Arial"/>
            </a:endParaRPr>
          </a:p>
        </p:txBody>
      </p:sp>
      <p:sp>
        <p:nvSpPr>
          <p:cNvPr id="79" name="Google Shape;79;p15"/>
          <p:cNvSpPr/>
          <p:nvPr/>
        </p:nvSpPr>
        <p:spPr>
          <a:xfrm>
            <a:off x="575610" y="1426607"/>
            <a:ext cx="698700" cy="698700"/>
          </a:xfrm>
          <a:prstGeom prst="ellipse">
            <a:avLst/>
          </a:prstGeom>
          <a:solidFill>
            <a:srgbClr val="00394F"/>
          </a:solidFill>
          <a:ln>
            <a:noFill/>
          </a:ln>
        </p:spPr>
        <p:txBody>
          <a:bodyPr spcFirstLastPara="1" wrap="square" lIns="91425" tIns="45700" rIns="91425" bIns="91425" anchor="ctr" anchorCtr="0">
            <a:noAutofit/>
          </a:bodyPr>
          <a:lstStyle/>
          <a:p>
            <a:pPr marL="0" marR="0" lvl="0" indent="0" algn="ctr" rtl="0">
              <a:spcBef>
                <a:spcPts val="0"/>
              </a:spcBef>
              <a:spcAft>
                <a:spcPts val="0"/>
              </a:spcAft>
              <a:buNone/>
            </a:pPr>
            <a:endParaRPr sz="4000">
              <a:solidFill>
                <a:schemeClr val="lt1"/>
              </a:solidFill>
              <a:latin typeface="Arial"/>
              <a:ea typeface="Arial"/>
              <a:cs typeface="Arial"/>
              <a:sym typeface="Arial"/>
            </a:endParaRPr>
          </a:p>
        </p:txBody>
      </p:sp>
      <p:sp>
        <p:nvSpPr>
          <p:cNvPr id="80" name="Google Shape;80;p15"/>
          <p:cNvSpPr/>
          <p:nvPr/>
        </p:nvSpPr>
        <p:spPr>
          <a:xfrm>
            <a:off x="575610" y="3653093"/>
            <a:ext cx="698700" cy="698700"/>
          </a:xfrm>
          <a:prstGeom prst="ellipse">
            <a:avLst/>
          </a:prstGeom>
          <a:solidFill>
            <a:schemeClr val="accent5"/>
          </a:solidFill>
          <a:ln>
            <a:noFill/>
          </a:ln>
        </p:spPr>
        <p:txBody>
          <a:bodyPr spcFirstLastPara="1" wrap="square" lIns="91425" tIns="45700" rIns="91425" bIns="91425" anchor="ctr" anchorCtr="0">
            <a:noAutofit/>
          </a:bodyPr>
          <a:lstStyle/>
          <a:p>
            <a:pPr marL="0" marR="0" lvl="0" indent="0" algn="ctr" rtl="0">
              <a:spcBef>
                <a:spcPts val="0"/>
              </a:spcBef>
              <a:spcAft>
                <a:spcPts val="0"/>
              </a:spcAft>
              <a:buNone/>
            </a:pPr>
            <a:endParaRPr sz="4000">
              <a:solidFill>
                <a:srgbClr val="049FD9"/>
              </a:solidFill>
              <a:latin typeface="Arial"/>
              <a:ea typeface="Arial"/>
              <a:cs typeface="Arial"/>
              <a:sym typeface="Arial"/>
            </a:endParaRPr>
          </a:p>
        </p:txBody>
      </p:sp>
      <p:sp>
        <p:nvSpPr>
          <p:cNvPr id="81" name="Google Shape;81;p15"/>
          <p:cNvSpPr txBox="1">
            <a:spLocks noGrp="1"/>
          </p:cNvSpPr>
          <p:nvPr>
            <p:ph type="body" idx="1"/>
          </p:nvPr>
        </p:nvSpPr>
        <p:spPr>
          <a:xfrm>
            <a:off x="1365250" y="1432522"/>
            <a:ext cx="5473800" cy="693300"/>
          </a:xfrm>
          <a:prstGeom prst="rect">
            <a:avLst/>
          </a:prstGeom>
          <a:noFill/>
          <a:ln>
            <a:noFill/>
          </a:ln>
        </p:spPr>
        <p:txBody>
          <a:bodyPr spcFirstLastPara="1" wrap="square" lIns="91400" tIns="45700" rIns="91400" bIns="45700" anchor="ctr" anchorCtr="0">
            <a:noAutofit/>
          </a:bodyPr>
          <a:lstStyle>
            <a:lvl1pPr marL="457200" marR="0" lvl="0" indent="-228600" algn="l" rtl="0">
              <a:lnSpc>
                <a:spcPct val="95000"/>
              </a:lnSpc>
              <a:spcBef>
                <a:spcPts val="1075"/>
              </a:spcBef>
              <a:spcAft>
                <a:spcPts val="0"/>
              </a:spcAft>
              <a:buClr>
                <a:schemeClr val="dk2"/>
              </a:buClr>
              <a:buSzPts val="1800"/>
              <a:buFont typeface="Arial"/>
              <a:buNone/>
              <a:defRPr sz="2000" b="0" i="0" u="none" strike="noStrike" cap="none">
                <a:solidFill>
                  <a:schemeClr val="accent1"/>
                </a:solidFill>
                <a:latin typeface="Arial"/>
                <a:ea typeface="Arial"/>
                <a:cs typeface="Arial"/>
                <a:sym typeface="Arial"/>
              </a:defRPr>
            </a:lvl1pPr>
            <a:lvl2pPr marL="914400" marR="0" lvl="1" indent="-317500" algn="l" rtl="0">
              <a:lnSpc>
                <a:spcPct val="95000"/>
              </a:lnSpc>
              <a:spcBef>
                <a:spcPts val="600"/>
              </a:spcBef>
              <a:spcAft>
                <a:spcPts val="0"/>
              </a:spcAft>
              <a:buClr>
                <a:schemeClr val="dk2"/>
              </a:buClr>
              <a:buSzPts val="1400"/>
              <a:buFont typeface="Arial"/>
              <a:buChar char="•"/>
              <a:defRPr sz="1400" b="0" i="0" u="none" strike="noStrike" cap="none">
                <a:solidFill>
                  <a:srgbClr val="FFFFFF"/>
                </a:solidFill>
                <a:latin typeface="Arial"/>
                <a:ea typeface="Arial"/>
                <a:cs typeface="Arial"/>
                <a:sym typeface="Arial"/>
              </a:defRPr>
            </a:lvl2pPr>
            <a:lvl3pPr marL="1371600" marR="0" lvl="2" indent="-304800" algn="l" rtl="0">
              <a:lnSpc>
                <a:spcPct val="95000"/>
              </a:lnSpc>
              <a:spcBef>
                <a:spcPts val="625"/>
              </a:spcBef>
              <a:spcAft>
                <a:spcPts val="0"/>
              </a:spcAft>
              <a:buClr>
                <a:srgbClr val="FFFFFF"/>
              </a:buClr>
              <a:buSzPts val="1200"/>
              <a:buFont typeface="Arial"/>
              <a:buChar char="•"/>
              <a:defRPr sz="1200" b="0" i="0" u="none" strike="noStrike" cap="none">
                <a:solidFill>
                  <a:srgbClr val="FFFFFF"/>
                </a:solidFill>
                <a:latin typeface="Arial"/>
                <a:ea typeface="Arial"/>
                <a:cs typeface="Arial"/>
                <a:sym typeface="Arial"/>
              </a:defRPr>
            </a:lvl3pPr>
            <a:lvl4pPr marL="1828800" marR="0" lvl="3"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4pPr>
            <a:lvl5pPr marL="2286000" marR="0" lvl="4"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82" name="Google Shape;82;p15"/>
          <p:cNvSpPr txBox="1">
            <a:spLocks noGrp="1"/>
          </p:cNvSpPr>
          <p:nvPr>
            <p:ph type="body" idx="2"/>
          </p:nvPr>
        </p:nvSpPr>
        <p:spPr>
          <a:xfrm>
            <a:off x="1365250" y="2557793"/>
            <a:ext cx="5473800" cy="693300"/>
          </a:xfrm>
          <a:prstGeom prst="rect">
            <a:avLst/>
          </a:prstGeom>
          <a:noFill/>
          <a:ln>
            <a:noFill/>
          </a:ln>
        </p:spPr>
        <p:txBody>
          <a:bodyPr spcFirstLastPara="1" wrap="square" lIns="91400" tIns="45700" rIns="91400" bIns="45700" anchor="ctr" anchorCtr="0">
            <a:noAutofit/>
          </a:bodyPr>
          <a:lstStyle>
            <a:lvl1pPr marL="457200" marR="0" lvl="0" indent="-228600" algn="l" rtl="0">
              <a:lnSpc>
                <a:spcPct val="95000"/>
              </a:lnSpc>
              <a:spcBef>
                <a:spcPts val="1075"/>
              </a:spcBef>
              <a:spcAft>
                <a:spcPts val="0"/>
              </a:spcAft>
              <a:buClr>
                <a:schemeClr val="dk2"/>
              </a:buClr>
              <a:buSzPts val="1800"/>
              <a:buFont typeface="Arial"/>
              <a:buNone/>
              <a:defRPr sz="2000" b="0" i="0" u="none" strike="noStrike" cap="none">
                <a:solidFill>
                  <a:schemeClr val="accent1"/>
                </a:solidFill>
                <a:latin typeface="Arial"/>
                <a:ea typeface="Arial"/>
                <a:cs typeface="Arial"/>
                <a:sym typeface="Arial"/>
              </a:defRPr>
            </a:lvl1pPr>
            <a:lvl2pPr marL="914400" marR="0" lvl="1" indent="-317500" algn="l" rtl="0">
              <a:lnSpc>
                <a:spcPct val="95000"/>
              </a:lnSpc>
              <a:spcBef>
                <a:spcPts val="600"/>
              </a:spcBef>
              <a:spcAft>
                <a:spcPts val="0"/>
              </a:spcAft>
              <a:buClr>
                <a:schemeClr val="dk2"/>
              </a:buClr>
              <a:buSzPts val="1400"/>
              <a:buFont typeface="Arial"/>
              <a:buChar char="•"/>
              <a:defRPr sz="1400" b="0" i="0" u="none" strike="noStrike" cap="none">
                <a:solidFill>
                  <a:srgbClr val="FFFFFF"/>
                </a:solidFill>
                <a:latin typeface="Arial"/>
                <a:ea typeface="Arial"/>
                <a:cs typeface="Arial"/>
                <a:sym typeface="Arial"/>
              </a:defRPr>
            </a:lvl2pPr>
            <a:lvl3pPr marL="1371600" marR="0" lvl="2" indent="-304800" algn="l" rtl="0">
              <a:lnSpc>
                <a:spcPct val="95000"/>
              </a:lnSpc>
              <a:spcBef>
                <a:spcPts val="625"/>
              </a:spcBef>
              <a:spcAft>
                <a:spcPts val="0"/>
              </a:spcAft>
              <a:buClr>
                <a:srgbClr val="FFFFFF"/>
              </a:buClr>
              <a:buSzPts val="1200"/>
              <a:buFont typeface="Arial"/>
              <a:buChar char="•"/>
              <a:defRPr sz="1200" b="0" i="0" u="none" strike="noStrike" cap="none">
                <a:solidFill>
                  <a:srgbClr val="FFFFFF"/>
                </a:solidFill>
                <a:latin typeface="Arial"/>
                <a:ea typeface="Arial"/>
                <a:cs typeface="Arial"/>
                <a:sym typeface="Arial"/>
              </a:defRPr>
            </a:lvl3pPr>
            <a:lvl4pPr marL="1828800" marR="0" lvl="3"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4pPr>
            <a:lvl5pPr marL="2286000" marR="0" lvl="4"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83" name="Google Shape;83;p15"/>
          <p:cNvSpPr txBox="1">
            <a:spLocks noGrp="1"/>
          </p:cNvSpPr>
          <p:nvPr>
            <p:ph type="body" idx="3"/>
          </p:nvPr>
        </p:nvSpPr>
        <p:spPr>
          <a:xfrm>
            <a:off x="1365250" y="3653093"/>
            <a:ext cx="5473800" cy="693300"/>
          </a:xfrm>
          <a:prstGeom prst="rect">
            <a:avLst/>
          </a:prstGeom>
          <a:noFill/>
          <a:ln>
            <a:noFill/>
          </a:ln>
        </p:spPr>
        <p:txBody>
          <a:bodyPr spcFirstLastPara="1" wrap="square" lIns="91400" tIns="45700" rIns="91400" bIns="45700" anchor="ctr" anchorCtr="0">
            <a:noAutofit/>
          </a:bodyPr>
          <a:lstStyle>
            <a:lvl1pPr marL="457200" marR="0" lvl="0" indent="-228600" algn="l" rtl="0">
              <a:lnSpc>
                <a:spcPct val="95000"/>
              </a:lnSpc>
              <a:spcBef>
                <a:spcPts val="1075"/>
              </a:spcBef>
              <a:spcAft>
                <a:spcPts val="0"/>
              </a:spcAft>
              <a:buClr>
                <a:schemeClr val="dk2"/>
              </a:buClr>
              <a:buSzPts val="1800"/>
              <a:buFont typeface="Arial"/>
              <a:buNone/>
              <a:defRPr sz="2000" b="0" i="0" u="none" strike="noStrike" cap="none">
                <a:solidFill>
                  <a:schemeClr val="accent1"/>
                </a:solidFill>
                <a:latin typeface="Arial"/>
                <a:ea typeface="Arial"/>
                <a:cs typeface="Arial"/>
                <a:sym typeface="Arial"/>
              </a:defRPr>
            </a:lvl1pPr>
            <a:lvl2pPr marL="914400" marR="0" lvl="1" indent="-317500" algn="l" rtl="0">
              <a:lnSpc>
                <a:spcPct val="95000"/>
              </a:lnSpc>
              <a:spcBef>
                <a:spcPts val="600"/>
              </a:spcBef>
              <a:spcAft>
                <a:spcPts val="0"/>
              </a:spcAft>
              <a:buClr>
                <a:schemeClr val="dk2"/>
              </a:buClr>
              <a:buSzPts val="1400"/>
              <a:buFont typeface="Arial"/>
              <a:buChar char="•"/>
              <a:defRPr sz="1400" b="0" i="0" u="none" strike="noStrike" cap="none">
                <a:solidFill>
                  <a:srgbClr val="FFFFFF"/>
                </a:solidFill>
                <a:latin typeface="Arial"/>
                <a:ea typeface="Arial"/>
                <a:cs typeface="Arial"/>
                <a:sym typeface="Arial"/>
              </a:defRPr>
            </a:lvl2pPr>
            <a:lvl3pPr marL="1371600" marR="0" lvl="2" indent="-304800" algn="l" rtl="0">
              <a:lnSpc>
                <a:spcPct val="95000"/>
              </a:lnSpc>
              <a:spcBef>
                <a:spcPts val="625"/>
              </a:spcBef>
              <a:spcAft>
                <a:spcPts val="0"/>
              </a:spcAft>
              <a:buClr>
                <a:srgbClr val="FFFFFF"/>
              </a:buClr>
              <a:buSzPts val="1200"/>
              <a:buFont typeface="Arial"/>
              <a:buChar char="•"/>
              <a:defRPr sz="1200" b="0" i="0" u="none" strike="noStrike" cap="none">
                <a:solidFill>
                  <a:srgbClr val="FFFFFF"/>
                </a:solidFill>
                <a:latin typeface="Arial"/>
                <a:ea typeface="Arial"/>
                <a:cs typeface="Arial"/>
                <a:sym typeface="Arial"/>
              </a:defRPr>
            </a:lvl3pPr>
            <a:lvl4pPr marL="1828800" marR="0" lvl="3"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4pPr>
            <a:lvl5pPr marL="2286000" marR="0" lvl="4"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84" name="Google Shape;84;p15"/>
          <p:cNvSpPr txBox="1">
            <a:spLocks noGrp="1"/>
          </p:cNvSpPr>
          <p:nvPr>
            <p:ph type="body" idx="4"/>
          </p:nvPr>
        </p:nvSpPr>
        <p:spPr>
          <a:xfrm>
            <a:off x="575610" y="2552550"/>
            <a:ext cx="698700" cy="693300"/>
          </a:xfrm>
          <a:prstGeom prst="rect">
            <a:avLst/>
          </a:prstGeom>
          <a:noFill/>
          <a:ln>
            <a:noFill/>
          </a:ln>
        </p:spPr>
        <p:txBody>
          <a:bodyPr spcFirstLastPara="1" wrap="square" lIns="91400" tIns="45700" rIns="91400" bIns="45700" anchor="ctr" anchorCtr="0">
            <a:noAutofit/>
          </a:bodyPr>
          <a:lstStyle>
            <a:lvl1pPr marL="457200" marR="0" lvl="0" indent="-228600" algn="ctr" rtl="0">
              <a:lnSpc>
                <a:spcPct val="95000"/>
              </a:lnSpc>
              <a:spcBef>
                <a:spcPts val="1075"/>
              </a:spcBef>
              <a:spcAft>
                <a:spcPts val="0"/>
              </a:spcAft>
              <a:buClr>
                <a:schemeClr val="dk2"/>
              </a:buClr>
              <a:buSzPts val="3600"/>
              <a:buFont typeface="Arial"/>
              <a:buNone/>
              <a:defRPr sz="4000" b="0" i="0" u="none" strike="noStrike" cap="none">
                <a:solidFill>
                  <a:srgbClr val="FFFFFF"/>
                </a:solidFill>
                <a:latin typeface="Arial"/>
                <a:ea typeface="Arial"/>
                <a:cs typeface="Arial"/>
                <a:sym typeface="Arial"/>
              </a:defRPr>
            </a:lvl1pPr>
            <a:lvl2pPr marL="914400" marR="0" lvl="1" indent="-317500" algn="l" rtl="0">
              <a:lnSpc>
                <a:spcPct val="95000"/>
              </a:lnSpc>
              <a:spcBef>
                <a:spcPts val="600"/>
              </a:spcBef>
              <a:spcAft>
                <a:spcPts val="0"/>
              </a:spcAft>
              <a:buClr>
                <a:schemeClr val="dk2"/>
              </a:buClr>
              <a:buSzPts val="1400"/>
              <a:buFont typeface="Arial"/>
              <a:buChar char="•"/>
              <a:defRPr sz="1400" b="0" i="0" u="none" strike="noStrike" cap="none">
                <a:solidFill>
                  <a:srgbClr val="FFFFFF"/>
                </a:solidFill>
                <a:latin typeface="Arial"/>
                <a:ea typeface="Arial"/>
                <a:cs typeface="Arial"/>
                <a:sym typeface="Arial"/>
              </a:defRPr>
            </a:lvl2pPr>
            <a:lvl3pPr marL="1371600" marR="0" lvl="2" indent="-304800" algn="l" rtl="0">
              <a:lnSpc>
                <a:spcPct val="95000"/>
              </a:lnSpc>
              <a:spcBef>
                <a:spcPts val="625"/>
              </a:spcBef>
              <a:spcAft>
                <a:spcPts val="0"/>
              </a:spcAft>
              <a:buClr>
                <a:srgbClr val="FFFFFF"/>
              </a:buClr>
              <a:buSzPts val="1200"/>
              <a:buFont typeface="Arial"/>
              <a:buChar char="•"/>
              <a:defRPr sz="1200" b="0" i="0" u="none" strike="noStrike" cap="none">
                <a:solidFill>
                  <a:srgbClr val="FFFFFF"/>
                </a:solidFill>
                <a:latin typeface="Arial"/>
                <a:ea typeface="Arial"/>
                <a:cs typeface="Arial"/>
                <a:sym typeface="Arial"/>
              </a:defRPr>
            </a:lvl3pPr>
            <a:lvl4pPr marL="1828800" marR="0" lvl="3"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4pPr>
            <a:lvl5pPr marL="2286000" marR="0" lvl="4"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85" name="Google Shape;85;p15"/>
          <p:cNvSpPr txBox="1">
            <a:spLocks noGrp="1"/>
          </p:cNvSpPr>
          <p:nvPr>
            <p:ph type="body" idx="5"/>
          </p:nvPr>
        </p:nvSpPr>
        <p:spPr>
          <a:xfrm>
            <a:off x="575611" y="3651140"/>
            <a:ext cx="698700" cy="693300"/>
          </a:xfrm>
          <a:prstGeom prst="rect">
            <a:avLst/>
          </a:prstGeom>
          <a:noFill/>
          <a:ln>
            <a:noFill/>
          </a:ln>
        </p:spPr>
        <p:txBody>
          <a:bodyPr spcFirstLastPara="1" wrap="square" lIns="91400" tIns="45700" rIns="91400" bIns="45700" anchor="ctr" anchorCtr="0">
            <a:noAutofit/>
          </a:bodyPr>
          <a:lstStyle>
            <a:lvl1pPr marL="457200" marR="0" lvl="0" indent="-228600" algn="ctr" rtl="0">
              <a:lnSpc>
                <a:spcPct val="95000"/>
              </a:lnSpc>
              <a:spcBef>
                <a:spcPts val="1075"/>
              </a:spcBef>
              <a:spcAft>
                <a:spcPts val="0"/>
              </a:spcAft>
              <a:buClr>
                <a:schemeClr val="dk2"/>
              </a:buClr>
              <a:buSzPts val="3600"/>
              <a:buFont typeface="Arial"/>
              <a:buNone/>
              <a:defRPr sz="4000" b="0" i="0" u="none" strike="noStrike" cap="none">
                <a:solidFill>
                  <a:srgbClr val="FFFFFF"/>
                </a:solidFill>
                <a:latin typeface="Arial"/>
                <a:ea typeface="Arial"/>
                <a:cs typeface="Arial"/>
                <a:sym typeface="Arial"/>
              </a:defRPr>
            </a:lvl1pPr>
            <a:lvl2pPr marL="914400" marR="0" lvl="1" indent="-317500" algn="l" rtl="0">
              <a:lnSpc>
                <a:spcPct val="95000"/>
              </a:lnSpc>
              <a:spcBef>
                <a:spcPts val="600"/>
              </a:spcBef>
              <a:spcAft>
                <a:spcPts val="0"/>
              </a:spcAft>
              <a:buClr>
                <a:schemeClr val="dk2"/>
              </a:buClr>
              <a:buSzPts val="1400"/>
              <a:buFont typeface="Arial"/>
              <a:buChar char="•"/>
              <a:defRPr sz="1400" b="0" i="0" u="none" strike="noStrike" cap="none">
                <a:solidFill>
                  <a:srgbClr val="FFFFFF"/>
                </a:solidFill>
                <a:latin typeface="Arial"/>
                <a:ea typeface="Arial"/>
                <a:cs typeface="Arial"/>
                <a:sym typeface="Arial"/>
              </a:defRPr>
            </a:lvl2pPr>
            <a:lvl3pPr marL="1371600" marR="0" lvl="2" indent="-304800" algn="l" rtl="0">
              <a:lnSpc>
                <a:spcPct val="95000"/>
              </a:lnSpc>
              <a:spcBef>
                <a:spcPts val="625"/>
              </a:spcBef>
              <a:spcAft>
                <a:spcPts val="0"/>
              </a:spcAft>
              <a:buClr>
                <a:srgbClr val="FFFFFF"/>
              </a:buClr>
              <a:buSzPts val="1200"/>
              <a:buFont typeface="Arial"/>
              <a:buChar char="•"/>
              <a:defRPr sz="1200" b="0" i="0" u="none" strike="noStrike" cap="none">
                <a:solidFill>
                  <a:srgbClr val="FFFFFF"/>
                </a:solidFill>
                <a:latin typeface="Arial"/>
                <a:ea typeface="Arial"/>
                <a:cs typeface="Arial"/>
                <a:sym typeface="Arial"/>
              </a:defRPr>
            </a:lvl3pPr>
            <a:lvl4pPr marL="1828800" marR="0" lvl="3"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4pPr>
            <a:lvl5pPr marL="2286000" marR="0" lvl="4"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86" name="Google Shape;86;p15"/>
          <p:cNvSpPr txBox="1">
            <a:spLocks noGrp="1"/>
          </p:cNvSpPr>
          <p:nvPr>
            <p:ph type="body" idx="6"/>
          </p:nvPr>
        </p:nvSpPr>
        <p:spPr>
          <a:xfrm>
            <a:off x="575610" y="1427248"/>
            <a:ext cx="698700" cy="693300"/>
          </a:xfrm>
          <a:prstGeom prst="rect">
            <a:avLst/>
          </a:prstGeom>
          <a:noFill/>
          <a:ln>
            <a:noFill/>
          </a:ln>
        </p:spPr>
        <p:txBody>
          <a:bodyPr spcFirstLastPara="1" wrap="square" lIns="91400" tIns="45700" rIns="91400" bIns="45700" anchor="ctr" anchorCtr="0">
            <a:noAutofit/>
          </a:bodyPr>
          <a:lstStyle>
            <a:lvl1pPr marL="457200" marR="0" lvl="0" indent="-228600" algn="ctr" rtl="0">
              <a:lnSpc>
                <a:spcPct val="95000"/>
              </a:lnSpc>
              <a:spcBef>
                <a:spcPts val="1075"/>
              </a:spcBef>
              <a:spcAft>
                <a:spcPts val="0"/>
              </a:spcAft>
              <a:buClr>
                <a:schemeClr val="dk2"/>
              </a:buClr>
              <a:buSzPts val="3600"/>
              <a:buFont typeface="Arial"/>
              <a:buNone/>
              <a:defRPr sz="4000" b="0" i="0" u="none" strike="noStrike" cap="none">
                <a:solidFill>
                  <a:srgbClr val="FFFFFF"/>
                </a:solidFill>
                <a:latin typeface="Arial"/>
                <a:ea typeface="Arial"/>
                <a:cs typeface="Arial"/>
                <a:sym typeface="Arial"/>
              </a:defRPr>
            </a:lvl1pPr>
            <a:lvl2pPr marL="914400" marR="0" lvl="1" indent="-317500" algn="l" rtl="0">
              <a:lnSpc>
                <a:spcPct val="95000"/>
              </a:lnSpc>
              <a:spcBef>
                <a:spcPts val="600"/>
              </a:spcBef>
              <a:spcAft>
                <a:spcPts val="0"/>
              </a:spcAft>
              <a:buClr>
                <a:schemeClr val="dk2"/>
              </a:buClr>
              <a:buSzPts val="1400"/>
              <a:buFont typeface="Arial"/>
              <a:buChar char="•"/>
              <a:defRPr sz="1400" b="0" i="0" u="none" strike="noStrike" cap="none">
                <a:solidFill>
                  <a:srgbClr val="FFFFFF"/>
                </a:solidFill>
                <a:latin typeface="Arial"/>
                <a:ea typeface="Arial"/>
                <a:cs typeface="Arial"/>
                <a:sym typeface="Arial"/>
              </a:defRPr>
            </a:lvl2pPr>
            <a:lvl3pPr marL="1371600" marR="0" lvl="2" indent="-304800" algn="l" rtl="0">
              <a:lnSpc>
                <a:spcPct val="95000"/>
              </a:lnSpc>
              <a:spcBef>
                <a:spcPts val="625"/>
              </a:spcBef>
              <a:spcAft>
                <a:spcPts val="0"/>
              </a:spcAft>
              <a:buClr>
                <a:srgbClr val="FFFFFF"/>
              </a:buClr>
              <a:buSzPts val="1200"/>
              <a:buFont typeface="Arial"/>
              <a:buChar char="•"/>
              <a:defRPr sz="1200" b="0" i="0" u="none" strike="noStrike" cap="none">
                <a:solidFill>
                  <a:srgbClr val="FFFFFF"/>
                </a:solidFill>
                <a:latin typeface="Arial"/>
                <a:ea typeface="Arial"/>
                <a:cs typeface="Arial"/>
                <a:sym typeface="Arial"/>
              </a:defRPr>
            </a:lvl3pPr>
            <a:lvl4pPr marL="1828800" marR="0" lvl="3"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4pPr>
            <a:lvl5pPr marL="2286000" marR="0" lvl="4" indent="-298450" algn="l" rtl="0">
              <a:lnSpc>
                <a:spcPct val="95000"/>
              </a:lnSpc>
              <a:spcBef>
                <a:spcPts val="625"/>
              </a:spcBef>
              <a:spcAft>
                <a:spcPts val="0"/>
              </a:spcAft>
              <a:buClr>
                <a:srgbClr val="FFFFFF"/>
              </a:buClr>
              <a:buSzPts val="1100"/>
              <a:buFont typeface="Arial"/>
              <a:buChar char="•"/>
              <a:defRPr sz="1100" b="0" i="0" u="none" strike="noStrike" cap="none">
                <a:solidFill>
                  <a:srgbClr val="FFFFFF"/>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3_Closing Slide">
  <p:cSld name="3_Closing Slide">
    <p:bg>
      <p:bgPr>
        <a:solidFill>
          <a:schemeClr val="accent5"/>
        </a:solidFill>
        <a:effectLst/>
      </p:bgPr>
    </p:bg>
    <p:spTree>
      <p:nvGrpSpPr>
        <p:cNvPr id="1" name="Shape 87"/>
        <p:cNvGrpSpPr/>
        <p:nvPr/>
      </p:nvGrpSpPr>
      <p:grpSpPr>
        <a:xfrm>
          <a:off x="0" y="0"/>
          <a:ext cx="0" cy="0"/>
          <a:chOff x="0" y="0"/>
          <a:chExt cx="0" cy="0"/>
        </a:xfrm>
      </p:grpSpPr>
      <p:grpSp>
        <p:nvGrpSpPr>
          <p:cNvPr id="88" name="Google Shape;88;p16"/>
          <p:cNvGrpSpPr/>
          <p:nvPr/>
        </p:nvGrpSpPr>
        <p:grpSpPr>
          <a:xfrm>
            <a:off x="3746294" y="2129856"/>
            <a:ext cx="1617992" cy="860800"/>
            <a:chOff x="310" y="249"/>
            <a:chExt cx="502" cy="267"/>
          </a:xfrm>
        </p:grpSpPr>
        <p:sp>
          <p:nvSpPr>
            <p:cNvPr id="89" name="Google Shape;89;p16"/>
            <p:cNvSpPr/>
            <p:nvPr/>
          </p:nvSpPr>
          <p:spPr>
            <a:xfrm>
              <a:off x="452" y="426"/>
              <a:ext cx="0" cy="0"/>
            </a:xfrm>
            <a:prstGeom prst="rect">
              <a:avLst/>
            </a:pr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 name="Google Shape;90;p16"/>
            <p:cNvSpPr/>
            <p:nvPr/>
          </p:nvSpPr>
          <p:spPr>
            <a:xfrm>
              <a:off x="585" y="425"/>
              <a:ext cx="66" cy="91"/>
            </a:xfrm>
            <a:custGeom>
              <a:avLst/>
              <a:gdLst/>
              <a:ahLst/>
              <a:cxnLst/>
              <a:rect l="l" t="t" r="r" b="b"/>
              <a:pathLst>
                <a:path w="51" h="69" extrusionOk="0">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 name="Google Shape;91;p16"/>
            <p:cNvSpPr/>
            <p:nvPr/>
          </p:nvSpPr>
          <p:spPr>
            <a:xfrm>
              <a:off x="355" y="425"/>
              <a:ext cx="67" cy="91"/>
            </a:xfrm>
            <a:custGeom>
              <a:avLst/>
              <a:gdLst/>
              <a:ahLst/>
              <a:cxnLst/>
              <a:rect l="l" t="t" r="r" b="b"/>
              <a:pathLst>
                <a:path w="51" h="69" extrusionOk="0">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 name="Google Shape;92;p16"/>
            <p:cNvSpPr/>
            <p:nvPr/>
          </p:nvSpPr>
          <p:spPr>
            <a:xfrm>
              <a:off x="675" y="425"/>
              <a:ext cx="91" cy="91"/>
            </a:xfrm>
            <a:custGeom>
              <a:avLst/>
              <a:gdLst/>
              <a:ahLst/>
              <a:cxnLst/>
              <a:rect l="l" t="t" r="r" b="b"/>
              <a:pathLst>
                <a:path w="70" h="69" extrusionOk="0">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 name="Google Shape;93;p16"/>
            <p:cNvSpPr/>
            <p:nvPr/>
          </p:nvSpPr>
          <p:spPr>
            <a:xfrm>
              <a:off x="503" y="425"/>
              <a:ext cx="60" cy="91"/>
            </a:xfrm>
            <a:custGeom>
              <a:avLst/>
              <a:gdLst/>
              <a:ahLst/>
              <a:cxnLst/>
              <a:rect l="l" t="t" r="r" b="b"/>
              <a:pathLst>
                <a:path w="46" h="69" extrusionOk="0">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 name="Google Shape;94;p16"/>
            <p:cNvSpPr/>
            <p:nvPr/>
          </p:nvSpPr>
          <p:spPr>
            <a:xfrm>
              <a:off x="310" y="321"/>
              <a:ext cx="22" cy="45"/>
            </a:xfrm>
            <a:custGeom>
              <a:avLst/>
              <a:gdLst/>
              <a:ahLst/>
              <a:cxnLst/>
              <a:rect l="l" t="t" r="r" b="b"/>
              <a:pathLst>
                <a:path w="17" h="34" extrusionOk="0">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 name="Google Shape;95;p16"/>
            <p:cNvSpPr/>
            <p:nvPr/>
          </p:nvSpPr>
          <p:spPr>
            <a:xfrm>
              <a:off x="370" y="291"/>
              <a:ext cx="22" cy="75"/>
            </a:xfrm>
            <a:custGeom>
              <a:avLst/>
              <a:gdLst/>
              <a:ahLst/>
              <a:cxnLst/>
              <a:rect l="l" t="t" r="r" b="b"/>
              <a:pathLst>
                <a:path w="17" h="57" extrusionOk="0">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 name="Google Shape;96;p16"/>
            <p:cNvSpPr/>
            <p:nvPr/>
          </p:nvSpPr>
          <p:spPr>
            <a:xfrm>
              <a:off x="430" y="249"/>
              <a:ext cx="22" cy="139"/>
            </a:xfrm>
            <a:custGeom>
              <a:avLst/>
              <a:gdLst/>
              <a:ahLst/>
              <a:cxnLst/>
              <a:rect l="l" t="t" r="r" b="b"/>
              <a:pathLst>
                <a:path w="17" h="106" extrusionOk="0">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 name="Google Shape;97;p16"/>
            <p:cNvSpPr/>
            <p:nvPr/>
          </p:nvSpPr>
          <p:spPr>
            <a:xfrm>
              <a:off x="490" y="291"/>
              <a:ext cx="22" cy="75"/>
            </a:xfrm>
            <a:custGeom>
              <a:avLst/>
              <a:gdLst/>
              <a:ahLst/>
              <a:cxnLst/>
              <a:rect l="l" t="t" r="r" b="b"/>
              <a:pathLst>
                <a:path w="17" h="57" extrusionOk="0">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 name="Google Shape;98;p16"/>
            <p:cNvSpPr/>
            <p:nvPr/>
          </p:nvSpPr>
          <p:spPr>
            <a:xfrm>
              <a:off x="550" y="321"/>
              <a:ext cx="22" cy="45"/>
            </a:xfrm>
            <a:custGeom>
              <a:avLst/>
              <a:gdLst/>
              <a:ahLst/>
              <a:cxnLst/>
              <a:rect l="l" t="t" r="r" b="b"/>
              <a:pathLst>
                <a:path w="17" h="34" extrusionOk="0">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 name="Google Shape;99;p16"/>
            <p:cNvSpPr/>
            <p:nvPr/>
          </p:nvSpPr>
          <p:spPr>
            <a:xfrm>
              <a:off x="610" y="291"/>
              <a:ext cx="22" cy="75"/>
            </a:xfrm>
            <a:custGeom>
              <a:avLst/>
              <a:gdLst/>
              <a:ahLst/>
              <a:cxnLst/>
              <a:rect l="l" t="t" r="r" b="b"/>
              <a:pathLst>
                <a:path w="17" h="57" extrusionOk="0">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 name="Google Shape;100;p16"/>
            <p:cNvSpPr/>
            <p:nvPr/>
          </p:nvSpPr>
          <p:spPr>
            <a:xfrm>
              <a:off x="670" y="249"/>
              <a:ext cx="22" cy="139"/>
            </a:xfrm>
            <a:custGeom>
              <a:avLst/>
              <a:gdLst/>
              <a:ahLst/>
              <a:cxnLst/>
              <a:rect l="l" t="t" r="r" b="b"/>
              <a:pathLst>
                <a:path w="17" h="106" extrusionOk="0">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 name="Google Shape;101;p16"/>
            <p:cNvSpPr/>
            <p:nvPr/>
          </p:nvSpPr>
          <p:spPr>
            <a:xfrm>
              <a:off x="730" y="291"/>
              <a:ext cx="22" cy="75"/>
            </a:xfrm>
            <a:custGeom>
              <a:avLst/>
              <a:gdLst/>
              <a:ahLst/>
              <a:cxnLst/>
              <a:rect l="l" t="t" r="r" b="b"/>
              <a:pathLst>
                <a:path w="17" h="57" extrusionOk="0">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 name="Google Shape;102;p16"/>
            <p:cNvSpPr/>
            <p:nvPr/>
          </p:nvSpPr>
          <p:spPr>
            <a:xfrm>
              <a:off x="790" y="321"/>
              <a:ext cx="22" cy="45"/>
            </a:xfrm>
            <a:custGeom>
              <a:avLst/>
              <a:gdLst/>
              <a:ahLst/>
              <a:cxnLst/>
              <a:rect l="l" t="t" r="r" b="b"/>
              <a:pathLst>
                <a:path w="17" h="34" extrusionOk="0">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solidFill>
              <a:srgbClr val="00384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ulti_Slide">
  <p:cSld name="Multi_Slide">
    <p:spTree>
      <p:nvGrpSpPr>
        <p:cNvPr id="1" name="Shape 11"/>
        <p:cNvGrpSpPr/>
        <p:nvPr/>
      </p:nvGrpSpPr>
      <p:grpSpPr>
        <a:xfrm>
          <a:off x="0" y="0"/>
          <a:ext cx="0" cy="0"/>
          <a:chOff x="0" y="0"/>
          <a:chExt cx="0" cy="0"/>
        </a:xfrm>
      </p:grpSpPr>
      <p:sp>
        <p:nvSpPr>
          <p:cNvPr id="12" name="Google Shape;12;p3"/>
          <p:cNvSpPr txBox="1">
            <a:spLocks noGrp="1"/>
          </p:cNvSpPr>
          <p:nvPr>
            <p:ph type="body" idx="1"/>
          </p:nvPr>
        </p:nvSpPr>
        <p:spPr>
          <a:xfrm>
            <a:off x="474662" y="1347788"/>
            <a:ext cx="8280000" cy="3073800"/>
          </a:xfrm>
          <a:prstGeom prst="rect">
            <a:avLst/>
          </a:prstGeom>
          <a:noFill/>
          <a:ln>
            <a:noFill/>
          </a:ln>
        </p:spPr>
        <p:txBody>
          <a:bodyPr spcFirstLastPara="1" wrap="square" lIns="91400" tIns="45700" rIns="91400" bIns="45700" anchor="t" anchorCtr="0">
            <a:noAutofit/>
          </a:bodyPr>
          <a:lstStyle>
            <a:lvl1pPr marL="457200" marR="0" lvl="0" indent="-228600" algn="ctr" rtl="0">
              <a:lnSpc>
                <a:spcPct val="100000"/>
              </a:lnSpc>
              <a:spcBef>
                <a:spcPts val="400"/>
              </a:spcBef>
              <a:spcAft>
                <a:spcPts val="0"/>
              </a:spcAft>
              <a:buClr>
                <a:schemeClr val="lt1"/>
              </a:buClr>
              <a:buSzPts val="2000"/>
              <a:buFont typeface="Arial"/>
              <a:buNone/>
              <a:defRPr sz="2000" b="0" i="0" u="none" strike="noStrike" cap="none">
                <a:solidFill>
                  <a:schemeClr val="lt1"/>
                </a:solidFill>
                <a:latin typeface="Arial"/>
                <a:ea typeface="Arial"/>
                <a:cs typeface="Arial"/>
                <a:sym typeface="Arial"/>
              </a:defRPr>
            </a:lvl1pPr>
            <a:lvl2pPr marL="914400" marR="0" lvl="1" indent="-317500" algn="l" rtl="0">
              <a:lnSpc>
                <a:spcPct val="95000"/>
              </a:lnSpc>
              <a:spcBef>
                <a:spcPts val="600"/>
              </a:spcBef>
              <a:spcAft>
                <a:spcPts val="0"/>
              </a:spcAft>
              <a:buClr>
                <a:schemeClr val="dk2"/>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lnSpc>
                <a:spcPct val="95000"/>
              </a:lnSpc>
              <a:spcBef>
                <a:spcPts val="625"/>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8450" algn="l" rtl="0">
              <a:lnSpc>
                <a:spcPct val="95000"/>
              </a:lnSpc>
              <a:spcBef>
                <a:spcPts val="625"/>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4pPr>
            <a:lvl5pPr marL="2286000" marR="0" lvl="4" indent="-298450" algn="l" rtl="0">
              <a:lnSpc>
                <a:spcPct val="95000"/>
              </a:lnSpc>
              <a:spcBef>
                <a:spcPts val="625"/>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13" name="Google Shape;13;p3"/>
          <p:cNvSpPr txBox="1">
            <a:spLocks noGrp="1"/>
          </p:cNvSpPr>
          <p:nvPr>
            <p:ph type="title"/>
          </p:nvPr>
        </p:nvSpPr>
        <p:spPr>
          <a:xfrm>
            <a:off x="437766" y="341313"/>
            <a:ext cx="8345400" cy="731700"/>
          </a:xfrm>
          <a:prstGeom prst="rect">
            <a:avLst/>
          </a:prstGeom>
          <a:noFill/>
          <a:ln>
            <a:noFill/>
          </a:ln>
        </p:spPr>
        <p:txBody>
          <a:bodyPr spcFirstLastPara="1" wrap="square" lIns="91400" tIns="45700" rIns="91400" bIns="45700" anchor="ctr" anchorCtr="0">
            <a:noAutofit/>
          </a:bodyPr>
          <a:lstStyle>
            <a:lvl1pPr lvl="0" algn="l">
              <a:lnSpc>
                <a:spcPct val="80000"/>
              </a:lnSpc>
              <a:spcBef>
                <a:spcPts val="0"/>
              </a:spcBef>
              <a:spcAft>
                <a:spcPts val="0"/>
              </a:spcAft>
              <a:buSzPts val="1400"/>
              <a:buNone/>
              <a:defRPr>
                <a:solidFill>
                  <a:srgbClr val="004C69"/>
                </a:solidFill>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ullet_Title only">
  <p:cSld name="Bullet_Title onl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37766" y="341314"/>
            <a:ext cx="8345400" cy="731700"/>
          </a:xfrm>
          <a:prstGeom prst="rect">
            <a:avLst/>
          </a:prstGeom>
          <a:noFill/>
          <a:ln>
            <a:noFill/>
          </a:ln>
        </p:spPr>
        <p:txBody>
          <a:bodyPr spcFirstLastPara="1" wrap="square" lIns="91400" tIns="45700" rIns="91400" bIns="45700" anchor="ctr" anchorCtr="0">
            <a:noAutofit/>
          </a:bodyPr>
          <a:lstStyle>
            <a:lvl1pPr lvl="0" algn="l">
              <a:lnSpc>
                <a:spcPct val="80000"/>
              </a:lnSpc>
              <a:spcBef>
                <a:spcPts val="0"/>
              </a:spcBef>
              <a:spcAft>
                <a:spcPts val="0"/>
              </a:spcAft>
              <a:buSzPts val="1400"/>
              <a:buNone/>
              <a:defRPr sz="2800">
                <a:solidFill>
                  <a:schemeClr val="dk2"/>
                </a:solidFill>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ullet Slide With Title">
  <p:cSld name="Bullet Slide With Title">
    <p:spTree>
      <p:nvGrpSpPr>
        <p:cNvPr id="1" name="Shape 16"/>
        <p:cNvGrpSpPr/>
        <p:nvPr/>
      </p:nvGrpSpPr>
      <p:grpSpPr>
        <a:xfrm>
          <a:off x="0" y="0"/>
          <a:ext cx="0" cy="0"/>
          <a:chOff x="0" y="0"/>
          <a:chExt cx="0" cy="0"/>
        </a:xfrm>
      </p:grpSpPr>
      <p:sp>
        <p:nvSpPr>
          <p:cNvPr id="17" name="Google Shape;17;p5"/>
          <p:cNvSpPr txBox="1">
            <a:spLocks noGrp="1"/>
          </p:cNvSpPr>
          <p:nvPr>
            <p:ph type="body" idx="1"/>
          </p:nvPr>
        </p:nvSpPr>
        <p:spPr>
          <a:xfrm>
            <a:off x="437766" y="1347788"/>
            <a:ext cx="3840600" cy="3168300"/>
          </a:xfrm>
          <a:prstGeom prst="rect">
            <a:avLst/>
          </a:prstGeom>
          <a:noFill/>
          <a:ln>
            <a:noFill/>
          </a:ln>
        </p:spPr>
        <p:txBody>
          <a:bodyPr spcFirstLastPara="1" wrap="square" lIns="91400" tIns="45700" rIns="91400" bIns="45700" anchor="t" anchorCtr="0">
            <a:noAutofit/>
          </a:bodyPr>
          <a:lstStyle>
            <a:lvl1pPr marL="457200" marR="0" lvl="0" indent="-304800" algn="l" rtl="0">
              <a:lnSpc>
                <a:spcPct val="95000"/>
              </a:lnSpc>
              <a:spcBef>
                <a:spcPts val="1110"/>
              </a:spcBef>
              <a:spcAft>
                <a:spcPts val="0"/>
              </a:spcAft>
              <a:buClr>
                <a:srgbClr val="008CB0"/>
              </a:buClr>
              <a:buSzPts val="1200"/>
              <a:buFont typeface="Arial"/>
              <a:buChar char="•"/>
              <a:defRPr sz="1500" b="0" i="0" u="none" strike="noStrike" cap="none">
                <a:solidFill>
                  <a:schemeClr val="accent1"/>
                </a:solidFill>
                <a:latin typeface="Arial"/>
                <a:ea typeface="Arial"/>
                <a:cs typeface="Arial"/>
                <a:sym typeface="Arial"/>
              </a:defRPr>
            </a:lvl1pPr>
            <a:lvl2pPr marL="914400" marR="0" lvl="1" indent="-319989" algn="l" rtl="0">
              <a:lnSpc>
                <a:spcPct val="95000"/>
              </a:lnSpc>
              <a:spcBef>
                <a:spcPts val="450"/>
              </a:spcBef>
              <a:spcAft>
                <a:spcPts val="0"/>
              </a:spcAft>
              <a:buClr>
                <a:schemeClr val="dk1"/>
              </a:buClr>
              <a:buSzPts val="1439"/>
              <a:buFont typeface="Arial"/>
              <a:buChar char="•"/>
              <a:defRPr sz="1799" b="0" i="0" u="none" strike="noStrike" cap="none">
                <a:solidFill>
                  <a:srgbClr val="676767"/>
                </a:solidFill>
                <a:latin typeface="Arial"/>
                <a:ea typeface="Arial"/>
                <a:cs typeface="Arial"/>
                <a:sym typeface="Arial"/>
              </a:defRPr>
            </a:lvl2pPr>
            <a:lvl3pPr marL="1371600" marR="0" lvl="2" indent="-309880" algn="l" rtl="0">
              <a:lnSpc>
                <a:spcPct val="95000"/>
              </a:lnSpc>
              <a:spcBef>
                <a:spcPts val="625"/>
              </a:spcBef>
              <a:spcAft>
                <a:spcPts val="0"/>
              </a:spcAft>
              <a:buClr>
                <a:schemeClr val="dk1"/>
              </a:buClr>
              <a:buSzPts val="1280"/>
              <a:buFont typeface="Arial"/>
              <a:buChar char="•"/>
              <a:defRPr sz="1600" b="0" i="0" u="none" strike="noStrike" cap="none">
                <a:solidFill>
                  <a:srgbClr val="676767"/>
                </a:solidFill>
                <a:latin typeface="Arial"/>
                <a:ea typeface="Arial"/>
                <a:cs typeface="Arial"/>
                <a:sym typeface="Arial"/>
              </a:defRPr>
            </a:lvl3pPr>
            <a:lvl4pPr marL="1828800" marR="0" lvl="3" indent="-299719" algn="l" rtl="0">
              <a:lnSpc>
                <a:spcPct val="95000"/>
              </a:lnSpc>
              <a:spcBef>
                <a:spcPts val="625"/>
              </a:spcBef>
              <a:spcAft>
                <a:spcPts val="0"/>
              </a:spcAft>
              <a:buClr>
                <a:schemeClr val="dk1"/>
              </a:buClr>
              <a:buSzPts val="1120"/>
              <a:buFont typeface="Arial"/>
              <a:buChar char="•"/>
              <a:defRPr sz="1400" b="0" i="0" u="none" strike="noStrike" cap="none">
                <a:solidFill>
                  <a:srgbClr val="676767"/>
                </a:solidFill>
                <a:latin typeface="Arial"/>
                <a:ea typeface="Arial"/>
                <a:cs typeface="Arial"/>
                <a:sym typeface="Arial"/>
              </a:defRPr>
            </a:lvl4pPr>
            <a:lvl5pPr marL="2286000" marR="0" lvl="4" indent="-289560" algn="l" rtl="0">
              <a:lnSpc>
                <a:spcPct val="95000"/>
              </a:lnSpc>
              <a:spcBef>
                <a:spcPts val="625"/>
              </a:spcBef>
              <a:spcAft>
                <a:spcPts val="0"/>
              </a:spcAft>
              <a:buClr>
                <a:schemeClr val="dk1"/>
              </a:buClr>
              <a:buSzPts val="960"/>
              <a:buFont typeface="Arial"/>
              <a:buChar char="•"/>
              <a:defRPr sz="1200" b="0" i="0" u="none" strike="noStrike" cap="none">
                <a:solidFill>
                  <a:srgbClr val="676767"/>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18" name="Google Shape;18;p5"/>
          <p:cNvSpPr txBox="1">
            <a:spLocks noGrp="1"/>
          </p:cNvSpPr>
          <p:nvPr>
            <p:ph type="title"/>
          </p:nvPr>
        </p:nvSpPr>
        <p:spPr>
          <a:xfrm>
            <a:off x="437766" y="341314"/>
            <a:ext cx="8345400" cy="731700"/>
          </a:xfrm>
          <a:prstGeom prst="rect">
            <a:avLst/>
          </a:prstGeom>
          <a:noFill/>
          <a:ln>
            <a:noFill/>
          </a:ln>
        </p:spPr>
        <p:txBody>
          <a:bodyPr spcFirstLastPara="1" wrap="square" lIns="91400" tIns="45700" rIns="91400" bIns="45700" anchor="ctr" anchorCtr="0">
            <a:noAutofit/>
          </a:bodyPr>
          <a:lstStyle>
            <a:lvl1pPr lvl="0" algn="l">
              <a:lnSpc>
                <a:spcPct val="80000"/>
              </a:lnSpc>
              <a:spcBef>
                <a:spcPts val="0"/>
              </a:spcBef>
              <a:spcAft>
                <a:spcPts val="0"/>
              </a:spcAft>
              <a:buSzPts val="1400"/>
              <a:buNone/>
              <a:defRPr>
                <a:solidFill>
                  <a:schemeClr val="accent1"/>
                </a:solidFill>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cxnSp>
        <p:nvCxnSpPr>
          <p:cNvPr id="19" name="Google Shape;19;p5"/>
          <p:cNvCxnSpPr/>
          <p:nvPr/>
        </p:nvCxnSpPr>
        <p:spPr>
          <a:xfrm>
            <a:off x="4467888" y="1218197"/>
            <a:ext cx="18600" cy="3330900"/>
          </a:xfrm>
          <a:prstGeom prst="straightConnector1">
            <a:avLst/>
          </a:prstGeom>
          <a:noFill/>
          <a:ln w="76200" cap="rnd" cmpd="sng">
            <a:solidFill>
              <a:schemeClr val="dk1"/>
            </a:solidFill>
            <a:prstDash val="solid"/>
            <a:round/>
            <a:headEnd type="none" w="sm" len="sm"/>
            <a:tailEnd type="none" w="sm" len="sm"/>
          </a:ln>
        </p:spPr>
      </p:cxnSp>
      <p:sp>
        <p:nvSpPr>
          <p:cNvPr id="20" name="Google Shape;20;p5"/>
          <p:cNvSpPr txBox="1">
            <a:spLocks noGrp="1"/>
          </p:cNvSpPr>
          <p:nvPr>
            <p:ph type="body" idx="2"/>
          </p:nvPr>
        </p:nvSpPr>
        <p:spPr>
          <a:xfrm>
            <a:off x="4676134" y="1347788"/>
            <a:ext cx="3840600" cy="3168300"/>
          </a:xfrm>
          <a:prstGeom prst="rect">
            <a:avLst/>
          </a:prstGeom>
          <a:noFill/>
          <a:ln>
            <a:noFill/>
          </a:ln>
        </p:spPr>
        <p:txBody>
          <a:bodyPr spcFirstLastPara="1" wrap="square" lIns="91400" tIns="45700" rIns="91400" bIns="45700" anchor="t" anchorCtr="0">
            <a:noAutofit/>
          </a:bodyPr>
          <a:lstStyle>
            <a:lvl1pPr marL="457200" marR="0" lvl="0" indent="-304800" algn="l" rtl="0">
              <a:lnSpc>
                <a:spcPct val="95000"/>
              </a:lnSpc>
              <a:spcBef>
                <a:spcPts val="1110"/>
              </a:spcBef>
              <a:spcAft>
                <a:spcPts val="0"/>
              </a:spcAft>
              <a:buClr>
                <a:srgbClr val="008CB0"/>
              </a:buClr>
              <a:buSzPts val="1200"/>
              <a:buFont typeface="Arial"/>
              <a:buChar char="•"/>
              <a:defRPr sz="1500" b="0" i="0" u="none" strike="noStrike" cap="none">
                <a:solidFill>
                  <a:schemeClr val="accent1"/>
                </a:solidFill>
                <a:latin typeface="Arial"/>
                <a:ea typeface="Arial"/>
                <a:cs typeface="Arial"/>
                <a:sym typeface="Arial"/>
              </a:defRPr>
            </a:lvl1pPr>
            <a:lvl2pPr marL="914400" marR="0" lvl="1" indent="-319989" algn="l" rtl="0">
              <a:lnSpc>
                <a:spcPct val="95000"/>
              </a:lnSpc>
              <a:spcBef>
                <a:spcPts val="450"/>
              </a:spcBef>
              <a:spcAft>
                <a:spcPts val="0"/>
              </a:spcAft>
              <a:buClr>
                <a:schemeClr val="dk1"/>
              </a:buClr>
              <a:buSzPts val="1439"/>
              <a:buFont typeface="Arial"/>
              <a:buChar char="•"/>
              <a:defRPr sz="1799" b="0" i="0" u="none" strike="noStrike" cap="none">
                <a:solidFill>
                  <a:srgbClr val="676767"/>
                </a:solidFill>
                <a:latin typeface="Arial"/>
                <a:ea typeface="Arial"/>
                <a:cs typeface="Arial"/>
                <a:sym typeface="Arial"/>
              </a:defRPr>
            </a:lvl2pPr>
            <a:lvl3pPr marL="1371600" marR="0" lvl="2" indent="-309880" algn="l" rtl="0">
              <a:lnSpc>
                <a:spcPct val="95000"/>
              </a:lnSpc>
              <a:spcBef>
                <a:spcPts val="625"/>
              </a:spcBef>
              <a:spcAft>
                <a:spcPts val="0"/>
              </a:spcAft>
              <a:buClr>
                <a:schemeClr val="dk1"/>
              </a:buClr>
              <a:buSzPts val="1280"/>
              <a:buFont typeface="Arial"/>
              <a:buChar char="•"/>
              <a:defRPr sz="1600" b="0" i="0" u="none" strike="noStrike" cap="none">
                <a:solidFill>
                  <a:srgbClr val="676767"/>
                </a:solidFill>
                <a:latin typeface="Arial"/>
                <a:ea typeface="Arial"/>
                <a:cs typeface="Arial"/>
                <a:sym typeface="Arial"/>
              </a:defRPr>
            </a:lvl3pPr>
            <a:lvl4pPr marL="1828800" marR="0" lvl="3" indent="-299719" algn="l" rtl="0">
              <a:lnSpc>
                <a:spcPct val="95000"/>
              </a:lnSpc>
              <a:spcBef>
                <a:spcPts val="625"/>
              </a:spcBef>
              <a:spcAft>
                <a:spcPts val="0"/>
              </a:spcAft>
              <a:buClr>
                <a:schemeClr val="dk1"/>
              </a:buClr>
              <a:buSzPts val="1120"/>
              <a:buFont typeface="Arial"/>
              <a:buChar char="•"/>
              <a:defRPr sz="1400" b="0" i="0" u="none" strike="noStrike" cap="none">
                <a:solidFill>
                  <a:srgbClr val="676767"/>
                </a:solidFill>
                <a:latin typeface="Arial"/>
                <a:ea typeface="Arial"/>
                <a:cs typeface="Arial"/>
                <a:sym typeface="Arial"/>
              </a:defRPr>
            </a:lvl4pPr>
            <a:lvl5pPr marL="2286000" marR="0" lvl="4" indent="-289560" algn="l" rtl="0">
              <a:lnSpc>
                <a:spcPct val="95000"/>
              </a:lnSpc>
              <a:spcBef>
                <a:spcPts val="625"/>
              </a:spcBef>
              <a:spcAft>
                <a:spcPts val="0"/>
              </a:spcAft>
              <a:buClr>
                <a:schemeClr val="dk1"/>
              </a:buClr>
              <a:buSzPts val="960"/>
              <a:buFont typeface="Arial"/>
              <a:buChar char="•"/>
              <a:defRPr sz="1200" b="0" i="0" u="none" strike="noStrike" cap="none">
                <a:solidFill>
                  <a:srgbClr val="676767"/>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_Half_Page_Text_2 column">
  <p:cSld name="3_Half_Page_Text_2 column">
    <p:spTree>
      <p:nvGrpSpPr>
        <p:cNvPr id="1" name="Shape 21"/>
        <p:cNvGrpSpPr/>
        <p:nvPr/>
      </p:nvGrpSpPr>
      <p:grpSpPr>
        <a:xfrm>
          <a:off x="0" y="0"/>
          <a:ext cx="0" cy="0"/>
          <a:chOff x="0" y="0"/>
          <a:chExt cx="0" cy="0"/>
        </a:xfrm>
      </p:grpSpPr>
      <p:sp>
        <p:nvSpPr>
          <p:cNvPr id="22" name="Google Shape;22;p6"/>
          <p:cNvSpPr/>
          <p:nvPr/>
        </p:nvSpPr>
        <p:spPr>
          <a:xfrm>
            <a:off x="0" y="0"/>
            <a:ext cx="45801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100">
              <a:solidFill>
                <a:schemeClr val="lt1"/>
              </a:solidFill>
              <a:latin typeface="Arial"/>
              <a:ea typeface="Arial"/>
              <a:cs typeface="Arial"/>
              <a:sym typeface="Arial"/>
            </a:endParaRPr>
          </a:p>
        </p:txBody>
      </p:sp>
      <p:sp>
        <p:nvSpPr>
          <p:cNvPr id="23" name="Google Shape;23;p6"/>
          <p:cNvSpPr txBox="1">
            <a:spLocks noGrp="1"/>
          </p:cNvSpPr>
          <p:nvPr>
            <p:ph type="title"/>
          </p:nvPr>
        </p:nvSpPr>
        <p:spPr>
          <a:xfrm>
            <a:off x="437767" y="510540"/>
            <a:ext cx="3808800" cy="655200"/>
          </a:xfrm>
          <a:prstGeom prst="rect">
            <a:avLst/>
          </a:prstGeom>
          <a:noFill/>
          <a:ln>
            <a:noFill/>
          </a:ln>
        </p:spPr>
        <p:txBody>
          <a:bodyPr spcFirstLastPara="1" wrap="square" lIns="91400" tIns="45700" rIns="91400" bIns="45700" anchor="t" anchorCtr="0">
            <a:noAutofit/>
          </a:bodyPr>
          <a:lstStyle>
            <a:lvl1pPr lvl="0" algn="l">
              <a:lnSpc>
                <a:spcPct val="85000"/>
              </a:lnSpc>
              <a:spcBef>
                <a:spcPts val="0"/>
              </a:spcBef>
              <a:spcAft>
                <a:spcPts val="0"/>
              </a:spcAft>
              <a:buSzPts val="1400"/>
              <a:buNone/>
              <a:defRPr sz="3200">
                <a:solidFill>
                  <a:schemeClr val="lt1"/>
                </a:solidFill>
                <a:latin typeface="Arial"/>
                <a:ea typeface="Arial"/>
                <a:cs typeface="Arial"/>
                <a:sym typeface="Arial"/>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
        <p:nvSpPr>
          <p:cNvPr id="24" name="Google Shape;24;p6"/>
          <p:cNvSpPr txBox="1">
            <a:spLocks noGrp="1"/>
          </p:cNvSpPr>
          <p:nvPr>
            <p:ph type="body" idx="1"/>
          </p:nvPr>
        </p:nvSpPr>
        <p:spPr>
          <a:xfrm>
            <a:off x="5097464" y="510540"/>
            <a:ext cx="3551100" cy="4080600"/>
          </a:xfrm>
          <a:prstGeom prst="rect">
            <a:avLst/>
          </a:prstGeom>
          <a:noFill/>
          <a:ln>
            <a:noFill/>
          </a:ln>
        </p:spPr>
        <p:txBody>
          <a:bodyPr spcFirstLastPara="1" wrap="square" lIns="0" tIns="45700" rIns="0" bIns="45700" anchor="t" anchorCtr="0">
            <a:noAutofit/>
          </a:bodyPr>
          <a:lstStyle>
            <a:lvl1pPr marL="457200" marR="0" lvl="0" indent="-304800" algn="l" rtl="0">
              <a:lnSpc>
                <a:spcPct val="100000"/>
              </a:lnSpc>
              <a:spcBef>
                <a:spcPts val="1075"/>
              </a:spcBef>
              <a:spcAft>
                <a:spcPts val="0"/>
              </a:spcAft>
              <a:buClr>
                <a:schemeClr val="dk1"/>
              </a:buClr>
              <a:buSzPts val="1200"/>
              <a:buFont typeface="Arial"/>
              <a:buChar char="•"/>
              <a:defRPr sz="2000" b="0" i="0" u="none" strike="noStrike" cap="none">
                <a:solidFill>
                  <a:schemeClr val="dk1"/>
                </a:solidFill>
                <a:latin typeface="Arial"/>
                <a:ea typeface="Arial"/>
                <a:cs typeface="Arial"/>
                <a:sym typeface="Arial"/>
              </a:defRPr>
            </a:lvl1pPr>
            <a:lvl2pPr marL="914400" marR="0" lvl="1" indent="-304800" algn="l" rtl="0">
              <a:lnSpc>
                <a:spcPct val="100000"/>
              </a:lnSpc>
              <a:spcBef>
                <a:spcPts val="600"/>
              </a:spcBef>
              <a:spcAft>
                <a:spcPts val="0"/>
              </a:spcAft>
              <a:buClr>
                <a:schemeClr val="dk1"/>
              </a:buClr>
              <a:buSzPts val="1200"/>
              <a:buFont typeface="Arial"/>
              <a:buChar char="•"/>
              <a:defRPr sz="2000" b="0" i="0" u="none" strike="noStrike" cap="none">
                <a:solidFill>
                  <a:schemeClr val="dk1"/>
                </a:solidFill>
                <a:latin typeface="Arial"/>
                <a:ea typeface="Arial"/>
                <a:cs typeface="Arial"/>
                <a:sym typeface="Arial"/>
              </a:defRPr>
            </a:lvl2pPr>
            <a:lvl3pPr marL="1371600" marR="0" lvl="2" indent="-297180" algn="l" rtl="0">
              <a:lnSpc>
                <a:spcPct val="100000"/>
              </a:lnSpc>
              <a:spcBef>
                <a:spcPts val="625"/>
              </a:spcBef>
              <a:spcAft>
                <a:spcPts val="0"/>
              </a:spcAft>
              <a:buClr>
                <a:schemeClr val="dk1"/>
              </a:buClr>
              <a:buSzPts val="1080"/>
              <a:buFont typeface="Arial"/>
              <a:buChar char="•"/>
              <a:defRPr sz="1800" b="0" i="0" u="none" strike="noStrike" cap="none">
                <a:solidFill>
                  <a:schemeClr val="dk1"/>
                </a:solidFill>
                <a:latin typeface="Arial"/>
                <a:ea typeface="Arial"/>
                <a:cs typeface="Arial"/>
                <a:sym typeface="Arial"/>
              </a:defRPr>
            </a:lvl3pPr>
            <a:lvl4pPr marL="1828800" marR="0" lvl="3" indent="-289560" algn="l" rtl="0">
              <a:lnSpc>
                <a:spcPct val="100000"/>
              </a:lnSpc>
              <a:spcBef>
                <a:spcPts val="625"/>
              </a:spcBef>
              <a:spcAft>
                <a:spcPts val="0"/>
              </a:spcAft>
              <a:buClr>
                <a:schemeClr val="dk1"/>
              </a:buClr>
              <a:buSzPts val="960"/>
              <a:buFont typeface="Arial"/>
              <a:buChar char="•"/>
              <a:defRPr sz="1600" b="0" i="0" u="none" strike="noStrike" cap="none">
                <a:solidFill>
                  <a:schemeClr val="dk1"/>
                </a:solidFill>
                <a:latin typeface="Arial"/>
                <a:ea typeface="Arial"/>
                <a:cs typeface="Arial"/>
                <a:sym typeface="Arial"/>
              </a:defRPr>
            </a:lvl4pPr>
            <a:lvl5pPr marL="2286000" marR="0" lvl="4" indent="-289560" algn="l" rtl="0">
              <a:lnSpc>
                <a:spcPct val="100000"/>
              </a:lnSpc>
              <a:spcBef>
                <a:spcPts val="625"/>
              </a:spcBef>
              <a:spcAft>
                <a:spcPts val="0"/>
              </a:spcAft>
              <a:buClr>
                <a:schemeClr val="dk1"/>
              </a:buClr>
              <a:buSzPts val="960"/>
              <a:buFont typeface="Arial"/>
              <a:buChar char="•"/>
              <a:defRPr sz="1600" b="0" i="0" u="none" strike="noStrike" cap="none">
                <a:solidFill>
                  <a:schemeClr val="dk1"/>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25" name="Google Shape;25;p6"/>
          <p:cNvSpPr txBox="1">
            <a:spLocks noGrp="1"/>
          </p:cNvSpPr>
          <p:nvPr>
            <p:ph type="body" idx="2"/>
          </p:nvPr>
        </p:nvSpPr>
        <p:spPr>
          <a:xfrm>
            <a:off x="437767" y="1659843"/>
            <a:ext cx="3808800" cy="2931300"/>
          </a:xfrm>
          <a:prstGeom prst="rect">
            <a:avLst/>
          </a:prstGeom>
          <a:noFill/>
          <a:ln>
            <a:noFill/>
          </a:ln>
        </p:spPr>
        <p:txBody>
          <a:bodyPr spcFirstLastPara="1" wrap="square" lIns="91425" tIns="45700" rIns="91425" bIns="45700" anchor="t" anchorCtr="0">
            <a:noAutofit/>
          </a:bodyPr>
          <a:lstStyle>
            <a:lvl1pPr marL="457200" marR="0" lvl="0" indent="-304800" algn="l" rtl="0">
              <a:lnSpc>
                <a:spcPct val="95000"/>
              </a:lnSpc>
              <a:spcBef>
                <a:spcPts val="1075"/>
              </a:spcBef>
              <a:spcAft>
                <a:spcPts val="0"/>
              </a:spcAft>
              <a:buClr>
                <a:schemeClr val="dk2"/>
              </a:buClr>
              <a:buSzPts val="1200"/>
              <a:buFont typeface="Arial"/>
              <a:buChar char="•"/>
              <a:defRPr sz="2000" b="0" i="0" u="none" strike="noStrike" cap="none">
                <a:solidFill>
                  <a:schemeClr val="lt1"/>
                </a:solidFill>
                <a:latin typeface="Arial"/>
                <a:ea typeface="Arial"/>
                <a:cs typeface="Arial"/>
                <a:sym typeface="Arial"/>
              </a:defRPr>
            </a:lvl1pPr>
            <a:lvl2pPr marL="914400" marR="0" lvl="1" indent="-304800" algn="l" rtl="0">
              <a:lnSpc>
                <a:spcPct val="95000"/>
              </a:lnSpc>
              <a:spcBef>
                <a:spcPts val="600"/>
              </a:spcBef>
              <a:spcAft>
                <a:spcPts val="0"/>
              </a:spcAft>
              <a:buClr>
                <a:schemeClr val="dk2"/>
              </a:buClr>
              <a:buSzPts val="1200"/>
              <a:buFont typeface="Arial"/>
              <a:buChar char="•"/>
              <a:defRPr sz="2000" b="0" i="0" u="none" strike="noStrike" cap="none">
                <a:solidFill>
                  <a:schemeClr val="lt1"/>
                </a:solidFill>
                <a:latin typeface="Arial"/>
                <a:ea typeface="Arial"/>
                <a:cs typeface="Arial"/>
                <a:sym typeface="Arial"/>
              </a:defRPr>
            </a:lvl2pPr>
            <a:lvl3pPr marL="1371600" marR="0" lvl="2" indent="-297180" algn="l" rtl="0">
              <a:lnSpc>
                <a:spcPct val="95000"/>
              </a:lnSpc>
              <a:spcBef>
                <a:spcPts val="625"/>
              </a:spcBef>
              <a:spcAft>
                <a:spcPts val="0"/>
              </a:spcAft>
              <a:buClr>
                <a:schemeClr val="dk2"/>
              </a:buClr>
              <a:buSzPts val="1080"/>
              <a:buFont typeface="Arial"/>
              <a:buChar char="•"/>
              <a:defRPr sz="1800" b="0" i="0" u="none" strike="noStrike" cap="none">
                <a:solidFill>
                  <a:schemeClr val="lt1"/>
                </a:solidFill>
                <a:latin typeface="Arial"/>
                <a:ea typeface="Arial"/>
                <a:cs typeface="Arial"/>
                <a:sym typeface="Arial"/>
              </a:defRPr>
            </a:lvl3pPr>
            <a:lvl4pPr marL="1828800" marR="0" lvl="3" indent="-289560" algn="l" rtl="0">
              <a:lnSpc>
                <a:spcPct val="95000"/>
              </a:lnSpc>
              <a:spcBef>
                <a:spcPts val="625"/>
              </a:spcBef>
              <a:spcAft>
                <a:spcPts val="0"/>
              </a:spcAft>
              <a:buClr>
                <a:schemeClr val="dk2"/>
              </a:buClr>
              <a:buSzPts val="960"/>
              <a:buFont typeface="Arial"/>
              <a:buChar char="•"/>
              <a:defRPr sz="1600" b="0" i="0" u="none" strike="noStrike" cap="none">
                <a:solidFill>
                  <a:schemeClr val="lt1"/>
                </a:solidFill>
                <a:latin typeface="Arial"/>
                <a:ea typeface="Arial"/>
                <a:cs typeface="Arial"/>
                <a:sym typeface="Arial"/>
              </a:defRPr>
            </a:lvl4pPr>
            <a:lvl5pPr marL="2286000" marR="0" lvl="4" indent="-289560" algn="l" rtl="0">
              <a:lnSpc>
                <a:spcPct val="95000"/>
              </a:lnSpc>
              <a:spcBef>
                <a:spcPts val="625"/>
              </a:spcBef>
              <a:spcAft>
                <a:spcPts val="0"/>
              </a:spcAft>
              <a:buClr>
                <a:schemeClr val="dk2"/>
              </a:buClr>
              <a:buSzPts val="960"/>
              <a:buFont typeface="Arial"/>
              <a:buChar char="•"/>
              <a:defRPr sz="1600" b="0" i="0" u="none" strike="noStrike" cap="none">
                <a:solidFill>
                  <a:schemeClr val="lt1"/>
                </a:solidFill>
                <a:latin typeface="Arial"/>
                <a:ea typeface="Arial"/>
                <a:cs typeface="Arial"/>
                <a:sym typeface="Arial"/>
              </a:defRPr>
            </a:lvl5pPr>
            <a:lvl6pPr marL="2743200" marR="0" lvl="5" indent="-285750" algn="l" rtl="0">
              <a:spcBef>
                <a:spcPts val="6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79400" algn="l" rtl="0">
              <a:spcBef>
                <a:spcPts val="60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7pPr>
            <a:lvl8pPr marL="3657600" marR="0" lvl="7" indent="-228600" algn="l" rtl="0">
              <a:spcBef>
                <a:spcPts val="3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26" name="Google Shape;26;p6"/>
          <p:cNvSpPr/>
          <p:nvPr/>
        </p:nvSpPr>
        <p:spPr>
          <a:xfrm>
            <a:off x="477679" y="4741655"/>
            <a:ext cx="3359100" cy="154500"/>
          </a:xfrm>
          <a:prstGeom prst="rect">
            <a:avLst/>
          </a:prstGeom>
          <a:noFill/>
          <a:ln>
            <a:noFill/>
          </a:ln>
        </p:spPr>
        <p:txBody>
          <a:bodyPr spcFirstLastPara="1" wrap="square" lIns="61575" tIns="30775" rIns="61575" bIns="30775" anchor="b" anchorCtr="0">
            <a:noAutofit/>
          </a:bodyPr>
          <a:lstStyle/>
          <a:p>
            <a:pPr marL="0" marR="0" lvl="0" indent="0" algn="l" rtl="0">
              <a:spcBef>
                <a:spcPts val="0"/>
              </a:spcBef>
              <a:spcAft>
                <a:spcPts val="0"/>
              </a:spcAft>
              <a:buNone/>
            </a:pPr>
            <a:r>
              <a:rPr lang="en" sz="600">
                <a:solidFill>
                  <a:srgbClr val="008CB0"/>
                </a:solidFill>
                <a:latin typeface="Arial"/>
                <a:ea typeface="Arial"/>
                <a:cs typeface="Arial"/>
                <a:sym typeface="Arial"/>
              </a:rPr>
              <a:t>© 2020  Cisco and/or its affiliates. All rights reserved. </a:t>
            </a:r>
            <a:endParaRPr/>
          </a:p>
        </p:txBody>
      </p:sp>
    </p:spTree>
  </p:cSld>
  <p:clrMapOvr>
    <a:masterClrMapping/>
  </p:clrMapOvr>
  <p:extLst>
    <p:ext uri="{DCECCB84-F9BA-43D5-87BE-67443E8EF086}">
      <p15:sldGuideLst xmlns:p15="http://schemas.microsoft.com/office/powerpoint/2012/main">
        <p15:guide id="1" pos="2675">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7"/>
        <p:cNvGrpSpPr/>
        <p:nvPr/>
      </p:nvGrpSpPr>
      <p:grpSpPr>
        <a:xfrm>
          <a:off x="0" y="0"/>
          <a:ext cx="0" cy="0"/>
          <a:chOff x="0" y="0"/>
          <a:chExt cx="0" cy="0"/>
        </a:xfrm>
      </p:grpSpPr>
      <p:sp>
        <p:nvSpPr>
          <p:cNvPr id="28" name="Google Shape;28;p7"/>
          <p:cNvSpPr txBox="1">
            <a:spLocks noGrp="1"/>
          </p:cNvSpPr>
          <p:nvPr>
            <p:ph type="ctrTitle"/>
          </p:nvPr>
        </p:nvSpPr>
        <p:spPr>
          <a:xfrm>
            <a:off x="311708" y="744575"/>
            <a:ext cx="8520600" cy="2052600"/>
          </a:xfrm>
          <a:prstGeom prst="rect">
            <a:avLst/>
          </a:prstGeom>
        </p:spPr>
        <p:txBody>
          <a:bodyPr spcFirstLastPara="1" wrap="square" lIns="91400" tIns="45700" rIns="91400" bIns="45700"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9" name="Google Shape;29;p7"/>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 name="Google Shape;30;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 name="Google Shape;33;p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4" name="Google Shape;34;p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5" name="Google Shape;35;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8" name="Google Shape;38;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9" name="Google Shape;39;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10"/>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2" name="Google Shape;42;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theme" Target="../theme/theme2.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37766" y="341314"/>
            <a:ext cx="8345400" cy="731700"/>
          </a:xfrm>
          <a:prstGeom prst="rect">
            <a:avLst/>
          </a:prstGeom>
          <a:noFill/>
          <a:ln>
            <a:noFill/>
          </a:ln>
        </p:spPr>
        <p:txBody>
          <a:bodyPr spcFirstLastPara="1" wrap="square" lIns="91400" tIns="45700" rIns="91400" bIns="45700" anchor="ctr" anchorCtr="0">
            <a:noAutofit/>
          </a:bodyPr>
          <a:lstStyle>
            <a:lvl1pPr marR="0" lvl="0" algn="l" rtl="0">
              <a:lnSpc>
                <a:spcPct val="80000"/>
              </a:lnSpc>
              <a:spcBef>
                <a:spcPts val="0"/>
              </a:spcBef>
              <a:spcAft>
                <a:spcPts val="0"/>
              </a:spcAft>
              <a:buSzPts val="1400"/>
              <a:buNone/>
              <a:defRPr sz="2800" b="0" i="0" u="none" strike="noStrike" cap="none">
                <a:solidFill>
                  <a:schemeClr val="dk2"/>
                </a:solidFill>
                <a:latin typeface="Arial"/>
                <a:ea typeface="Arial"/>
                <a:cs typeface="Arial"/>
                <a:sym typeface="Arial"/>
              </a:defRPr>
            </a:lvl1pPr>
            <a:lvl2pPr marR="0" lvl="1"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2pPr>
            <a:lvl3pPr marR="0" lvl="2"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3pPr>
            <a:lvl4pPr marR="0" lvl="3"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4pPr>
            <a:lvl5pPr marR="0" lvl="4"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5pPr>
            <a:lvl6pPr marR="0" lvl="5"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6pPr>
            <a:lvl7pPr marR="0" lvl="6"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7pPr>
            <a:lvl8pPr marR="0" lvl="7"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8pPr>
            <a:lvl9pPr marR="0" lvl="8"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9pPr>
          </a:lstStyle>
          <a:p>
            <a:endParaRPr/>
          </a:p>
        </p:txBody>
      </p:sp>
      <p:sp>
        <p:nvSpPr>
          <p:cNvPr id="7" name="Google Shape;7;p1"/>
          <p:cNvSpPr/>
          <p:nvPr/>
        </p:nvSpPr>
        <p:spPr>
          <a:xfrm>
            <a:off x="477680" y="4741655"/>
            <a:ext cx="3401100" cy="154500"/>
          </a:xfrm>
          <a:prstGeom prst="rect">
            <a:avLst/>
          </a:prstGeom>
          <a:noFill/>
          <a:ln>
            <a:noFill/>
          </a:ln>
        </p:spPr>
        <p:txBody>
          <a:bodyPr spcFirstLastPara="1" wrap="square" lIns="61575" tIns="30775" rIns="61575" bIns="30775" anchor="b" anchorCtr="0">
            <a:noAutofit/>
          </a:bodyPr>
          <a:lstStyle/>
          <a:p>
            <a:pPr marL="0" marR="0" lvl="0" indent="0" algn="l" rtl="0">
              <a:spcBef>
                <a:spcPts val="0"/>
              </a:spcBef>
              <a:spcAft>
                <a:spcPts val="0"/>
              </a:spcAft>
              <a:buNone/>
            </a:pPr>
            <a:r>
              <a:rPr lang="en" sz="600">
                <a:solidFill>
                  <a:srgbClr val="A5A5A5"/>
                </a:solidFill>
                <a:latin typeface="Arial"/>
                <a:ea typeface="Arial"/>
                <a:cs typeface="Arial"/>
                <a:sym typeface="Arial"/>
              </a:rPr>
              <a:t>© 2020  Cisco and/or its affiliates. All rights reserved. </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892">
          <p15:clr>
            <a:srgbClr val="F26B43"/>
          </p15:clr>
        </p15:guide>
        <p15:guide id="2" pos="336">
          <p15:clr>
            <a:srgbClr val="F26B43"/>
          </p15:clr>
        </p15:guide>
        <p15:guide id="3" pos="5448">
          <p15:clr>
            <a:srgbClr val="F26B43"/>
          </p15:clr>
        </p15:guide>
        <p15:guide id="4" orient="horz" pos="757">
          <p15:clr>
            <a:srgbClr val="F26B43"/>
          </p15:clr>
        </p15:guide>
        <p15:guide id="5" orient="horz" pos="335">
          <p15:clr>
            <a:srgbClr val="F26B43"/>
          </p15:clr>
        </p15:guide>
        <p15:guide id="6" pos="2876">
          <p15:clr>
            <a:srgbClr val="F26B43"/>
          </p15:clr>
        </p15:guide>
        <p15:guide id="7" orient="horz" pos="104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3"/>
        <p:cNvGrpSpPr/>
        <p:nvPr/>
      </p:nvGrpSpPr>
      <p:grpSpPr>
        <a:xfrm>
          <a:off x="0" y="0"/>
          <a:ext cx="0" cy="0"/>
          <a:chOff x="0" y="0"/>
          <a:chExt cx="0" cy="0"/>
        </a:xfrm>
      </p:grpSpPr>
      <p:sp>
        <p:nvSpPr>
          <p:cNvPr id="44" name="Google Shape;44;p11"/>
          <p:cNvSpPr txBox="1">
            <a:spLocks noGrp="1"/>
          </p:cNvSpPr>
          <p:nvPr>
            <p:ph type="title"/>
          </p:nvPr>
        </p:nvSpPr>
        <p:spPr>
          <a:xfrm>
            <a:off x="438150" y="341313"/>
            <a:ext cx="8345400" cy="731700"/>
          </a:xfrm>
          <a:prstGeom prst="rect">
            <a:avLst/>
          </a:prstGeom>
          <a:noFill/>
          <a:ln>
            <a:noFill/>
          </a:ln>
        </p:spPr>
        <p:txBody>
          <a:bodyPr spcFirstLastPara="1" wrap="square" lIns="91400" tIns="45700" rIns="91400" bIns="45700" anchor="ctr" anchorCtr="0">
            <a:noAutofit/>
          </a:bodyPr>
          <a:lstStyle>
            <a:lvl1pPr marR="0" lvl="0" algn="l" rtl="0">
              <a:lnSpc>
                <a:spcPct val="80000"/>
              </a:lnSpc>
              <a:spcBef>
                <a:spcPts val="0"/>
              </a:spcBef>
              <a:spcAft>
                <a:spcPts val="0"/>
              </a:spcAft>
              <a:buSzPts val="1400"/>
              <a:buNone/>
              <a:defRPr sz="3200" b="0" i="0" u="none" strike="noStrike" cap="none">
                <a:solidFill>
                  <a:schemeClr val="accent4"/>
                </a:solidFill>
                <a:latin typeface="Arial"/>
                <a:ea typeface="Arial"/>
                <a:cs typeface="Arial"/>
                <a:sym typeface="Arial"/>
              </a:defRPr>
            </a:lvl1pPr>
            <a:lvl2pPr marR="0" lvl="1"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2pPr>
            <a:lvl3pPr marR="0" lvl="2"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3pPr>
            <a:lvl4pPr marR="0" lvl="3"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4pPr>
            <a:lvl5pPr marR="0" lvl="4"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5pPr>
            <a:lvl6pPr marR="0" lvl="5"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6pPr>
            <a:lvl7pPr marR="0" lvl="6"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7pPr>
            <a:lvl8pPr marR="0" lvl="7"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8pPr>
            <a:lvl9pPr marR="0" lvl="8" algn="l" rtl="0">
              <a:lnSpc>
                <a:spcPct val="80000"/>
              </a:lnSpc>
              <a:spcBef>
                <a:spcPts val="0"/>
              </a:spcBef>
              <a:spcAft>
                <a:spcPts val="0"/>
              </a:spcAft>
              <a:buSzPts val="1400"/>
              <a:buNone/>
              <a:defRPr sz="3200" b="0" i="0" u="none" strike="noStrike" cap="none">
                <a:solidFill>
                  <a:srgbClr val="676767"/>
                </a:solidFill>
                <a:latin typeface="Arial"/>
                <a:ea typeface="Arial"/>
                <a:cs typeface="Arial"/>
                <a:sym typeface="Arial"/>
              </a:defRPr>
            </a:lvl9pPr>
          </a:lstStyle>
          <a:p>
            <a:endParaRPr/>
          </a:p>
        </p:txBody>
      </p:sp>
      <p:sp>
        <p:nvSpPr>
          <p:cNvPr id="45" name="Google Shape;45;p11"/>
          <p:cNvSpPr/>
          <p:nvPr/>
        </p:nvSpPr>
        <p:spPr>
          <a:xfrm>
            <a:off x="8515707" y="4742907"/>
            <a:ext cx="218400" cy="154500"/>
          </a:xfrm>
          <a:prstGeom prst="rect">
            <a:avLst/>
          </a:prstGeom>
          <a:noFill/>
          <a:ln>
            <a:noFill/>
          </a:ln>
        </p:spPr>
        <p:txBody>
          <a:bodyPr spcFirstLastPara="1" wrap="square" lIns="61575" tIns="30775" rIns="61575" bIns="30775" anchor="b" anchorCtr="0">
            <a:noAutofit/>
          </a:bodyPr>
          <a:lstStyle/>
          <a:p>
            <a:pPr marL="0" marR="0" lvl="0" indent="0" algn="r" rtl="0">
              <a:spcBef>
                <a:spcPts val="0"/>
              </a:spcBef>
              <a:spcAft>
                <a:spcPts val="0"/>
              </a:spcAft>
              <a:buNone/>
            </a:pPr>
            <a:fld id="{00000000-1234-1234-1234-123412341234}" type="slidenum">
              <a:rPr lang="en" sz="600" b="0" i="0" u="none" strike="noStrike" cap="none">
                <a:solidFill>
                  <a:srgbClr val="D8D8D8"/>
                </a:solidFill>
                <a:latin typeface="Arial"/>
                <a:ea typeface="Arial"/>
                <a:cs typeface="Arial"/>
                <a:sym typeface="Arial"/>
              </a:rPr>
              <a:t>‹#›</a:t>
            </a:fld>
            <a:endParaRPr sz="600" b="0" i="0" u="none" strike="noStrike" cap="none">
              <a:solidFill>
                <a:srgbClr val="D8D8D8"/>
              </a:solidFill>
              <a:latin typeface="Arial"/>
              <a:ea typeface="Arial"/>
              <a:cs typeface="Arial"/>
              <a:sym typeface="Arial"/>
            </a:endParaRPr>
          </a:p>
        </p:txBody>
      </p:sp>
      <p:sp>
        <p:nvSpPr>
          <p:cNvPr id="46" name="Google Shape;46;p11"/>
          <p:cNvSpPr/>
          <p:nvPr/>
        </p:nvSpPr>
        <p:spPr>
          <a:xfrm>
            <a:off x="6569575" y="4744726"/>
            <a:ext cx="1946100" cy="246900"/>
          </a:xfrm>
          <a:prstGeom prst="rect">
            <a:avLst/>
          </a:prstGeom>
          <a:noFill/>
          <a:ln>
            <a:noFill/>
          </a:ln>
        </p:spPr>
        <p:txBody>
          <a:bodyPr spcFirstLastPara="1" wrap="square" lIns="61575" tIns="30775" rIns="61575" bIns="30775" anchor="b" anchorCtr="0">
            <a:noAutofit/>
          </a:bodyPr>
          <a:lstStyle/>
          <a:p>
            <a:pPr marL="0" marR="0" lvl="0" indent="0" algn="l" rtl="0">
              <a:spcBef>
                <a:spcPts val="0"/>
              </a:spcBef>
              <a:spcAft>
                <a:spcPts val="0"/>
              </a:spcAft>
              <a:buNone/>
            </a:pPr>
            <a:r>
              <a:rPr lang="en" sz="600" b="0" i="0" u="none" strike="noStrike" cap="none">
                <a:solidFill>
                  <a:srgbClr val="BFBFBF"/>
                </a:solidFill>
                <a:latin typeface="Arial"/>
                <a:ea typeface="Arial"/>
                <a:cs typeface="Arial"/>
                <a:sym typeface="Arial"/>
              </a:rPr>
              <a:t>© 2020  Cisco and/or its affiliates. All rights reserved.   </a:t>
            </a:r>
            <a:endParaRPr/>
          </a:p>
          <a:p>
            <a:pPr marL="0" marR="0" lvl="0" indent="0" algn="l" rtl="0">
              <a:spcBef>
                <a:spcPts val="0"/>
              </a:spcBef>
              <a:spcAft>
                <a:spcPts val="0"/>
              </a:spcAft>
              <a:buNone/>
            </a:pPr>
            <a:r>
              <a:rPr lang="en" sz="600" b="0" i="0" u="none" strike="noStrike" cap="none">
                <a:solidFill>
                  <a:srgbClr val="BFBFBF"/>
                </a:solidFill>
                <a:latin typeface="Arial"/>
                <a:ea typeface="Arial"/>
                <a:cs typeface="Arial"/>
                <a:sym typeface="Arial"/>
              </a:rPr>
              <a:t>For Cisco Networking Academy Use Only</a:t>
            </a:r>
            <a:endParaRPr sz="600" b="0" i="0" u="none" strike="noStrike" cap="none">
              <a:solidFill>
                <a:srgbClr val="BFBFBF"/>
              </a:solidFill>
              <a:latin typeface="Arial"/>
              <a:ea typeface="Arial"/>
              <a:cs typeface="Arial"/>
              <a:sym typeface="Arial"/>
            </a:endParaRPr>
          </a:p>
        </p:txBody>
      </p:sp>
      <p:grpSp>
        <p:nvGrpSpPr>
          <p:cNvPr id="47" name="Google Shape;47;p11"/>
          <p:cNvGrpSpPr/>
          <p:nvPr/>
        </p:nvGrpSpPr>
        <p:grpSpPr>
          <a:xfrm>
            <a:off x="508039" y="4715197"/>
            <a:ext cx="340267" cy="181028"/>
            <a:chOff x="310" y="249"/>
            <a:chExt cx="502" cy="267"/>
          </a:xfrm>
        </p:grpSpPr>
        <p:sp>
          <p:nvSpPr>
            <p:cNvPr id="48" name="Google Shape;48;p11"/>
            <p:cNvSpPr/>
            <p:nvPr/>
          </p:nvSpPr>
          <p:spPr>
            <a:xfrm>
              <a:off x="452" y="426"/>
              <a:ext cx="0" cy="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 name="Google Shape;49;p11"/>
            <p:cNvSpPr/>
            <p:nvPr/>
          </p:nvSpPr>
          <p:spPr>
            <a:xfrm>
              <a:off x="585" y="425"/>
              <a:ext cx="66" cy="91"/>
            </a:xfrm>
            <a:custGeom>
              <a:avLst/>
              <a:gdLst/>
              <a:ahLst/>
              <a:cxnLst/>
              <a:rect l="l" t="t" r="r" b="b"/>
              <a:pathLst>
                <a:path w="51" h="69" extrusionOk="0">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 name="Google Shape;50;p11"/>
            <p:cNvSpPr/>
            <p:nvPr/>
          </p:nvSpPr>
          <p:spPr>
            <a:xfrm>
              <a:off x="355" y="425"/>
              <a:ext cx="67" cy="91"/>
            </a:xfrm>
            <a:custGeom>
              <a:avLst/>
              <a:gdLst/>
              <a:ahLst/>
              <a:cxnLst/>
              <a:rect l="l" t="t" r="r" b="b"/>
              <a:pathLst>
                <a:path w="51" h="69" extrusionOk="0">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 name="Google Shape;51;p11"/>
            <p:cNvSpPr/>
            <p:nvPr/>
          </p:nvSpPr>
          <p:spPr>
            <a:xfrm>
              <a:off x="675" y="425"/>
              <a:ext cx="91" cy="91"/>
            </a:xfrm>
            <a:custGeom>
              <a:avLst/>
              <a:gdLst/>
              <a:ahLst/>
              <a:cxnLst/>
              <a:rect l="l" t="t" r="r" b="b"/>
              <a:pathLst>
                <a:path w="70" h="69" extrusionOk="0">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 name="Google Shape;52;p11"/>
            <p:cNvSpPr/>
            <p:nvPr/>
          </p:nvSpPr>
          <p:spPr>
            <a:xfrm>
              <a:off x="503" y="425"/>
              <a:ext cx="60" cy="91"/>
            </a:xfrm>
            <a:custGeom>
              <a:avLst/>
              <a:gdLst/>
              <a:ahLst/>
              <a:cxnLst/>
              <a:rect l="l" t="t" r="r" b="b"/>
              <a:pathLst>
                <a:path w="46" h="69" extrusionOk="0">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 name="Google Shape;53;p11"/>
            <p:cNvSpPr/>
            <p:nvPr/>
          </p:nvSpPr>
          <p:spPr>
            <a:xfrm>
              <a:off x="310" y="321"/>
              <a:ext cx="22" cy="45"/>
            </a:xfrm>
            <a:custGeom>
              <a:avLst/>
              <a:gdLst/>
              <a:ahLst/>
              <a:cxnLst/>
              <a:rect l="l" t="t" r="r" b="b"/>
              <a:pathLst>
                <a:path w="17" h="34" extrusionOk="0">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 name="Google Shape;54;p11"/>
            <p:cNvSpPr/>
            <p:nvPr/>
          </p:nvSpPr>
          <p:spPr>
            <a:xfrm>
              <a:off x="370" y="291"/>
              <a:ext cx="22" cy="75"/>
            </a:xfrm>
            <a:custGeom>
              <a:avLst/>
              <a:gdLst/>
              <a:ahLst/>
              <a:cxnLst/>
              <a:rect l="l" t="t" r="r" b="b"/>
              <a:pathLst>
                <a:path w="17" h="57" extrusionOk="0">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 name="Google Shape;55;p11"/>
            <p:cNvSpPr/>
            <p:nvPr/>
          </p:nvSpPr>
          <p:spPr>
            <a:xfrm>
              <a:off x="430" y="249"/>
              <a:ext cx="22" cy="139"/>
            </a:xfrm>
            <a:custGeom>
              <a:avLst/>
              <a:gdLst/>
              <a:ahLst/>
              <a:cxnLst/>
              <a:rect l="l" t="t" r="r" b="b"/>
              <a:pathLst>
                <a:path w="17" h="106" extrusionOk="0">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 name="Google Shape;56;p11"/>
            <p:cNvSpPr/>
            <p:nvPr/>
          </p:nvSpPr>
          <p:spPr>
            <a:xfrm>
              <a:off x="490" y="291"/>
              <a:ext cx="22" cy="75"/>
            </a:xfrm>
            <a:custGeom>
              <a:avLst/>
              <a:gdLst/>
              <a:ahLst/>
              <a:cxnLst/>
              <a:rect l="l" t="t" r="r" b="b"/>
              <a:pathLst>
                <a:path w="17" h="57" extrusionOk="0">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 name="Google Shape;57;p11"/>
            <p:cNvSpPr/>
            <p:nvPr/>
          </p:nvSpPr>
          <p:spPr>
            <a:xfrm>
              <a:off x="550" y="321"/>
              <a:ext cx="22" cy="45"/>
            </a:xfrm>
            <a:custGeom>
              <a:avLst/>
              <a:gdLst/>
              <a:ahLst/>
              <a:cxnLst/>
              <a:rect l="l" t="t" r="r" b="b"/>
              <a:pathLst>
                <a:path w="17" h="34" extrusionOk="0">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 name="Google Shape;58;p11"/>
            <p:cNvSpPr/>
            <p:nvPr/>
          </p:nvSpPr>
          <p:spPr>
            <a:xfrm>
              <a:off x="610" y="291"/>
              <a:ext cx="22" cy="75"/>
            </a:xfrm>
            <a:custGeom>
              <a:avLst/>
              <a:gdLst/>
              <a:ahLst/>
              <a:cxnLst/>
              <a:rect l="l" t="t" r="r" b="b"/>
              <a:pathLst>
                <a:path w="17" h="57" extrusionOk="0">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 name="Google Shape;59;p11"/>
            <p:cNvSpPr/>
            <p:nvPr/>
          </p:nvSpPr>
          <p:spPr>
            <a:xfrm>
              <a:off x="670" y="249"/>
              <a:ext cx="22" cy="139"/>
            </a:xfrm>
            <a:custGeom>
              <a:avLst/>
              <a:gdLst/>
              <a:ahLst/>
              <a:cxnLst/>
              <a:rect l="l" t="t" r="r" b="b"/>
              <a:pathLst>
                <a:path w="17" h="106" extrusionOk="0">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 name="Google Shape;60;p11"/>
            <p:cNvSpPr/>
            <p:nvPr/>
          </p:nvSpPr>
          <p:spPr>
            <a:xfrm>
              <a:off x="730" y="291"/>
              <a:ext cx="22" cy="75"/>
            </a:xfrm>
            <a:custGeom>
              <a:avLst/>
              <a:gdLst/>
              <a:ahLst/>
              <a:cxnLst/>
              <a:rect l="l" t="t" r="r" b="b"/>
              <a:pathLst>
                <a:path w="17" h="57" extrusionOk="0">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 name="Google Shape;61;p11"/>
            <p:cNvSpPr/>
            <p:nvPr/>
          </p:nvSpPr>
          <p:spPr>
            <a:xfrm>
              <a:off x="790" y="321"/>
              <a:ext cx="22" cy="45"/>
            </a:xfrm>
            <a:custGeom>
              <a:avLst/>
              <a:gdLst/>
              <a:ahLst/>
              <a:cxnLst/>
              <a:rect l="l" t="t" r="r" b="b"/>
              <a:pathLst>
                <a:path w="17" h="34" extrusionOk="0">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Tree>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33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hyperlink" Target="mailto:Yvan.rooseleer@biasc.be"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hyperlink" Target="https://docs.google.com/document/d/1Z7wO5r8XaBirxXo06CmC8a6r5cCMezQQqUOcHxXhCyk/edit?usp=sharing"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drive.google.com/file/d/1N7izcl2OqXkmiH848fsD7Mxb_EyKrBwW/view?usp=sharing"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hyperlink" Target="mailto:Yvan.rooseleer@biasc.be"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document/d/1Z7wO5r8XaBirxXo06CmC8a6r5cCMezQQqUOcHxXhCyk/edit?usp=sharing" TargetMode="External"/><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mailto:Giovanni.ditullio@student.bxl.be" TargetMode="External"/><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6.xml"/><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0.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_rels/slide61.xml.rels><?xml version="1.0" encoding="UTF-8" standalone="yes"?>
<Relationships xmlns="http://schemas.openxmlformats.org/package/2006/relationships"><Relationship Id="rId3" Type="http://schemas.openxmlformats.org/officeDocument/2006/relationships/hyperlink" Target="https://docs.google.com/presentation/d/1vGFxT2L7Nd7WXp8RvgApYCb3LQglFlZSWvDpFveRqqA/edit?usp=sharing" TargetMode="External"/><Relationship Id="rId2" Type="http://schemas.openxmlformats.org/officeDocument/2006/relationships/notesSlide" Target="../notesSlides/notesSlide61.xml"/><Relationship Id="rId1" Type="http://schemas.openxmlformats.org/officeDocument/2006/relationships/slideLayout" Target="../slideLayouts/slideLayout8.xml"/><Relationship Id="rId6" Type="http://schemas.openxmlformats.org/officeDocument/2006/relationships/hyperlink" Target="https://docs.google.com/document/d/1jWNaW4OMkcCu1wnXZbQSMKxy23dIcq6ds4CBnEEXe0Q/edit?usp=sharing" TargetMode="External"/><Relationship Id="rId5" Type="http://schemas.openxmlformats.org/officeDocument/2006/relationships/hyperlink" Target="https://drive.google.com/drive/folders/1Ip6nw4uxTHb5t9TxHEC3xcRPGzsTgEnH?usp=sharing" TargetMode="External"/><Relationship Id="rId4" Type="http://schemas.openxmlformats.org/officeDocument/2006/relationships/hyperlink" Target="https://docs.google.com/presentation/d/1_yR5CA_V2rDrvUag58gyCHxQncATbBoBxxLTf_4NK_M/edit?usp=sharing" TargetMode="External"/></Relationships>
</file>

<file path=ppt/slides/_rels/slide6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2.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7"/>
          <p:cNvSpPr txBox="1">
            <a:spLocks noGrp="1"/>
          </p:cNvSpPr>
          <p:nvPr>
            <p:ph type="body" idx="4"/>
          </p:nvPr>
        </p:nvSpPr>
        <p:spPr>
          <a:xfrm>
            <a:off x="339625" y="1988425"/>
            <a:ext cx="4534500" cy="1467600"/>
          </a:xfrm>
          <a:prstGeom prst="rect">
            <a:avLst/>
          </a:prstGeom>
          <a:noFill/>
          <a:ln>
            <a:noFill/>
          </a:ln>
        </p:spPr>
        <p:txBody>
          <a:bodyPr spcFirstLastPara="1" wrap="square" lIns="91400" tIns="45700" rIns="91400" bIns="45700" anchor="ctr" anchorCtr="0">
            <a:noAutofit/>
          </a:bodyPr>
          <a:lstStyle/>
          <a:p>
            <a:pPr marL="0" lvl="0" indent="0" algn="ctr" rtl="0">
              <a:lnSpc>
                <a:spcPct val="100000"/>
              </a:lnSpc>
              <a:spcBef>
                <a:spcPts val="0"/>
              </a:spcBef>
              <a:spcAft>
                <a:spcPts val="0"/>
              </a:spcAft>
              <a:buSzPts val="2160"/>
              <a:buNone/>
            </a:pPr>
            <a:r>
              <a:rPr lang="en" sz="2800">
                <a:solidFill>
                  <a:schemeClr val="lt1"/>
                </a:solidFill>
              </a:rPr>
              <a:t>Python &amp; JSON Workshop</a:t>
            </a:r>
            <a:br>
              <a:rPr lang="en" sz="2800">
                <a:solidFill>
                  <a:schemeClr val="lt1"/>
                </a:solidFill>
              </a:rPr>
            </a:br>
            <a:r>
              <a:rPr lang="en" sz="1000" b="1">
                <a:solidFill>
                  <a:srgbClr val="222222"/>
                </a:solidFill>
              </a:rPr>
              <a:t>Presentation v1.65</a:t>
            </a:r>
            <a:endParaRPr sz="1000" b="1">
              <a:solidFill>
                <a:srgbClr val="222222"/>
              </a:solidFill>
            </a:endParaRPr>
          </a:p>
        </p:txBody>
      </p:sp>
      <p:sp>
        <p:nvSpPr>
          <p:cNvPr id="108" name="Google Shape;108;p17"/>
          <p:cNvSpPr txBox="1"/>
          <p:nvPr/>
        </p:nvSpPr>
        <p:spPr>
          <a:xfrm>
            <a:off x="339616" y="4124052"/>
            <a:ext cx="1674600" cy="338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 sz="1600" b="1">
                <a:solidFill>
                  <a:srgbClr val="92D050"/>
                </a:solidFill>
              </a:rPr>
              <a:t>#NetAcadIPD</a:t>
            </a:r>
            <a:endParaRPr sz="1600" b="1">
              <a:solidFill>
                <a:srgbClr val="92D050"/>
              </a:solidFill>
            </a:endParaRPr>
          </a:p>
        </p:txBody>
      </p:sp>
      <p:sp>
        <p:nvSpPr>
          <p:cNvPr id="109" name="Google Shape;109;p17"/>
          <p:cNvSpPr txBox="1"/>
          <p:nvPr/>
        </p:nvSpPr>
        <p:spPr>
          <a:xfrm>
            <a:off x="339616" y="3825051"/>
            <a:ext cx="4072200" cy="299100"/>
          </a:xfrm>
          <a:prstGeom prst="rect">
            <a:avLst/>
          </a:prstGeom>
          <a:noFill/>
          <a:ln>
            <a:noFill/>
          </a:ln>
        </p:spPr>
        <p:txBody>
          <a:bodyPr spcFirstLastPara="1" wrap="square" lIns="91400" tIns="45700" rIns="91400" bIns="45700" anchor="t" anchorCtr="0">
            <a:noAutofit/>
          </a:bodyPr>
          <a:lstStyle/>
          <a:p>
            <a:pPr marL="0" marR="0" lvl="0" indent="0" algn="l" rtl="0">
              <a:lnSpc>
                <a:spcPct val="95000"/>
              </a:lnSpc>
              <a:spcBef>
                <a:spcPts val="0"/>
              </a:spcBef>
              <a:spcAft>
                <a:spcPts val="0"/>
              </a:spcAft>
              <a:buClr>
                <a:schemeClr val="dk2"/>
              </a:buClr>
              <a:buSzPts val="1440"/>
              <a:buFont typeface="Arial"/>
              <a:buNone/>
            </a:pPr>
            <a:r>
              <a:rPr lang="en" sz="1600">
                <a:solidFill>
                  <a:srgbClr val="002060"/>
                </a:solidFill>
                <a:latin typeface="Arial"/>
                <a:ea typeface="Arial"/>
                <a:cs typeface="Arial"/>
                <a:sym typeface="Arial"/>
              </a:rPr>
              <a:t>202</a:t>
            </a:r>
            <a:r>
              <a:rPr lang="en" sz="1600">
                <a:solidFill>
                  <a:srgbClr val="002060"/>
                </a:solidFill>
              </a:rPr>
              <a:t>1</a:t>
            </a:r>
            <a:r>
              <a:rPr lang="en" sz="1600">
                <a:solidFill>
                  <a:srgbClr val="002060"/>
                </a:solidFill>
                <a:latin typeface="Arial"/>
                <a:ea typeface="Arial"/>
                <a:cs typeface="Arial"/>
                <a:sym typeface="Arial"/>
              </a:rPr>
              <a:t> </a:t>
            </a:r>
            <a:r>
              <a:rPr lang="en" sz="1600">
                <a:solidFill>
                  <a:srgbClr val="002060"/>
                </a:solidFill>
              </a:rPr>
              <a:t>February </a:t>
            </a:r>
            <a:r>
              <a:rPr lang="en" sz="1600">
                <a:solidFill>
                  <a:srgbClr val="002060"/>
                </a:solidFill>
                <a:latin typeface="Arial"/>
                <a:ea typeface="Arial"/>
                <a:cs typeface="Arial"/>
                <a:sym typeface="Arial"/>
              </a:rPr>
              <a:t>IPD Week</a:t>
            </a:r>
            <a:endParaRPr sz="1600">
              <a:solidFill>
                <a:srgbClr val="002060"/>
              </a:solidFill>
              <a:latin typeface="Arial"/>
              <a:ea typeface="Arial"/>
              <a:cs typeface="Arial"/>
              <a:sym typeface="Arial"/>
            </a:endParaRPr>
          </a:p>
        </p:txBody>
      </p:sp>
      <p:sp>
        <p:nvSpPr>
          <p:cNvPr id="110" name="Google Shape;110;p17"/>
          <p:cNvSpPr txBox="1"/>
          <p:nvPr/>
        </p:nvSpPr>
        <p:spPr>
          <a:xfrm>
            <a:off x="571500" y="4462750"/>
            <a:ext cx="4302600" cy="440700"/>
          </a:xfrm>
          <a:prstGeom prst="rect">
            <a:avLst/>
          </a:prstGeom>
          <a:noFill/>
          <a:ln>
            <a:noFill/>
          </a:ln>
        </p:spPr>
        <p:txBody>
          <a:bodyPr spcFirstLastPara="1" wrap="square" lIns="91400" tIns="45700" rIns="91400" bIns="45700" anchor="t" anchorCtr="0">
            <a:noAutofit/>
          </a:bodyPr>
          <a:lstStyle/>
          <a:p>
            <a:pPr marL="0" marR="0" lvl="0" indent="0" algn="l" rtl="0">
              <a:lnSpc>
                <a:spcPct val="100000"/>
              </a:lnSpc>
              <a:spcBef>
                <a:spcPts val="0"/>
              </a:spcBef>
              <a:spcAft>
                <a:spcPts val="0"/>
              </a:spcAft>
              <a:buNone/>
            </a:pPr>
            <a:r>
              <a:rPr lang="en" sz="1000">
                <a:solidFill>
                  <a:schemeClr val="accent3"/>
                </a:solidFill>
              </a:rPr>
              <a:t>Yvan Rooseleer, Belgian IT Academy Support Center BiASC</a:t>
            </a:r>
            <a:endParaRPr sz="1000">
              <a:solidFill>
                <a:schemeClr val="accent3"/>
              </a:solidFill>
            </a:endParaRPr>
          </a:p>
          <a:p>
            <a:pPr marL="0" marR="0" lvl="0" indent="0" algn="l" rtl="0">
              <a:lnSpc>
                <a:spcPct val="100000"/>
              </a:lnSpc>
              <a:spcBef>
                <a:spcPts val="0"/>
              </a:spcBef>
              <a:spcAft>
                <a:spcPts val="0"/>
              </a:spcAft>
              <a:buNone/>
            </a:pPr>
            <a:r>
              <a:rPr lang="en" sz="1000">
                <a:solidFill>
                  <a:schemeClr val="accent3"/>
                </a:solidFill>
              </a:rPr>
              <a:t>Odisee University Of Applied Sciences, Brussels  </a:t>
            </a:r>
            <a:r>
              <a:rPr lang="en" sz="1000">
                <a:solidFill>
                  <a:schemeClr val="dk1"/>
                </a:solidFill>
              </a:rPr>
              <a:t>&lt;yvan@biasc.be&gt;</a:t>
            </a:r>
            <a:endParaRPr sz="1000">
              <a:solidFill>
                <a:schemeClr val="dk1"/>
              </a:solidFill>
            </a:endParaRPr>
          </a:p>
          <a:p>
            <a:pPr marL="0" marR="0" lvl="0" indent="0" algn="l" rtl="0">
              <a:lnSpc>
                <a:spcPct val="100000"/>
              </a:lnSpc>
              <a:spcBef>
                <a:spcPts val="0"/>
              </a:spcBef>
              <a:spcAft>
                <a:spcPts val="0"/>
              </a:spcAft>
              <a:buClr>
                <a:schemeClr val="dk2"/>
              </a:buClr>
              <a:buSzPts val="990"/>
              <a:buFont typeface="Arial"/>
              <a:buNone/>
            </a:pPr>
            <a:endParaRPr sz="1100">
              <a:solidFill>
                <a:srgbClr val="00206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Example 3: JSON RESPONSE DATA</a:t>
            </a:r>
            <a:endParaRPr/>
          </a:p>
        </p:txBody>
      </p:sp>
      <p:sp>
        <p:nvSpPr>
          <p:cNvPr id="169" name="Google Shape;169;p26"/>
          <p:cNvSpPr txBox="1">
            <a:spLocks noGrp="1"/>
          </p:cNvSpPr>
          <p:nvPr>
            <p:ph type="body" idx="1"/>
          </p:nvPr>
        </p:nvSpPr>
        <p:spPr>
          <a:xfrm>
            <a:off x="311700" y="1152475"/>
            <a:ext cx="8520600" cy="3927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800">
                <a:solidFill>
                  <a:schemeClr val="lt2"/>
                </a:solidFill>
                <a:highlight>
                  <a:schemeClr val="accent1"/>
                </a:highlight>
                <a:latin typeface="Courier New"/>
                <a:ea typeface="Courier New"/>
                <a:cs typeface="Courier New"/>
                <a:sym typeface="Courier New"/>
              </a:rPr>
              <a:t>Webex API Call: "https://api.ciscospark.com/v1/</a:t>
            </a:r>
            <a:r>
              <a:rPr lang="en" sz="1800">
                <a:solidFill>
                  <a:schemeClr val="lt2"/>
                </a:solidFill>
                <a:highlight>
                  <a:srgbClr val="FF9900"/>
                </a:highlight>
                <a:latin typeface="Courier New"/>
                <a:ea typeface="Courier New"/>
                <a:cs typeface="Courier New"/>
                <a:sym typeface="Courier New"/>
              </a:rPr>
              <a:t>people/me</a:t>
            </a:r>
            <a:r>
              <a:rPr lang="en" sz="1800">
                <a:solidFill>
                  <a:schemeClr val="lt2"/>
                </a:solidFill>
                <a:highlight>
                  <a:schemeClr val="accent1"/>
                </a:highlight>
                <a:latin typeface="Courier New"/>
                <a:ea typeface="Courier New"/>
                <a:cs typeface="Courier New"/>
                <a:sym typeface="Courier New"/>
              </a:rPr>
              <a:t>"</a:t>
            </a:r>
            <a:r>
              <a:rPr lang="en" b="1">
                <a:solidFill>
                  <a:schemeClr val="lt2"/>
                </a:solidFill>
                <a:highlight>
                  <a:schemeClr val="accent1"/>
                </a:highlight>
                <a:latin typeface="Courier New"/>
                <a:ea typeface="Courier New"/>
                <a:cs typeface="Courier New"/>
                <a:sym typeface="Courier New"/>
              </a:rPr>
              <a:t/>
            </a:r>
            <a:br>
              <a:rPr lang="en" b="1">
                <a:solidFill>
                  <a:schemeClr val="lt2"/>
                </a:solidFill>
                <a:highlight>
                  <a:schemeClr val="accent1"/>
                </a:highlight>
                <a:latin typeface="Courier New"/>
                <a:ea typeface="Courier New"/>
                <a:cs typeface="Courier New"/>
                <a:sym typeface="Courier New"/>
              </a:rPr>
            </a:br>
            <a:r>
              <a:rPr lang="en" sz="1000" b="1">
                <a:solidFill>
                  <a:schemeClr val="lt1"/>
                </a:solidFill>
                <a:highlight>
                  <a:schemeClr val="accent1"/>
                </a:highlight>
                <a:latin typeface="Courier New"/>
                <a:ea typeface="Courier New"/>
                <a:cs typeface="Courier New"/>
                <a:sym typeface="Courier New"/>
              </a:rPr>
              <a:t>Partial Output (with some response data highlighted)</a:t>
            </a:r>
            <a:endParaRPr sz="10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endParaRPr sz="600">
              <a:solidFill>
                <a:schemeClr val="dk1"/>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dk1"/>
                </a:solidFill>
                <a:highlight>
                  <a:srgbClr val="EFEFEF"/>
                </a:highlight>
                <a:latin typeface="Courier New"/>
                <a:ea typeface="Courier New"/>
                <a:cs typeface="Courier New"/>
                <a:sym typeface="Courier New"/>
              </a:rPr>
              <a:t>{"</a:t>
            </a:r>
            <a:r>
              <a:rPr lang="en" sz="1100" b="1">
                <a:solidFill>
                  <a:schemeClr val="dk1"/>
                </a:solidFill>
                <a:highlight>
                  <a:srgbClr val="FFFF00"/>
                </a:highlight>
                <a:latin typeface="Courier New"/>
                <a:ea typeface="Courier New"/>
                <a:cs typeface="Courier New"/>
                <a:sym typeface="Courier New"/>
              </a:rPr>
              <a:t>id</a:t>
            </a:r>
            <a:r>
              <a:rPr lang="en" sz="1100">
                <a:solidFill>
                  <a:schemeClr val="dk1"/>
                </a:solidFill>
                <a:highlight>
                  <a:srgbClr val="EFEFEF"/>
                </a:highlight>
                <a:latin typeface="Courier New"/>
                <a:ea typeface="Courier New"/>
                <a:cs typeface="Courier New"/>
                <a:sym typeface="Courier New"/>
              </a:rPr>
              <a:t>":"Y2lzY29zcGFya...NlYzQ5NjI5MGY","</a:t>
            </a:r>
            <a:r>
              <a:rPr lang="en" sz="1100" b="1">
                <a:solidFill>
                  <a:schemeClr val="dk1"/>
                </a:solidFill>
                <a:highlight>
                  <a:srgbClr val="FFFF00"/>
                </a:highlight>
                <a:latin typeface="Courier New"/>
                <a:ea typeface="Courier New"/>
                <a:cs typeface="Courier New"/>
                <a:sym typeface="Courier New"/>
              </a:rPr>
              <a:t>emails</a:t>
            </a:r>
            <a:r>
              <a:rPr lang="en" sz="1100">
                <a:solidFill>
                  <a:schemeClr val="dk1"/>
                </a:solidFill>
                <a:highlight>
                  <a:srgbClr val="EFEFEF"/>
                </a:highlight>
                <a:latin typeface="Courier New"/>
                <a:ea typeface="Courier New"/>
                <a:cs typeface="Courier New"/>
                <a:sym typeface="Courier New"/>
              </a:rPr>
              <a:t>":["</a:t>
            </a:r>
            <a:r>
              <a:rPr lang="en" sz="1100" u="sng">
                <a:solidFill>
                  <a:schemeClr val="hlink"/>
                </a:solidFill>
                <a:highlight>
                  <a:srgbClr val="EFEFEF"/>
                </a:highlight>
                <a:latin typeface="Courier New"/>
                <a:ea typeface="Courier New"/>
                <a:cs typeface="Courier New"/>
                <a:sym typeface="Courier New"/>
                <a:hlinkClick r:id="rId3"/>
              </a:rPr>
              <a:t>Yvan.rooseleer@biasc.be</a:t>
            </a:r>
            <a:r>
              <a:rPr lang="en" sz="1100">
                <a:solidFill>
                  <a:schemeClr val="dk1"/>
                </a:solidFill>
                <a:highlight>
                  <a:srgbClr val="EFEFEF"/>
                </a:highlight>
                <a:latin typeface="Courier New"/>
                <a:ea typeface="Courier New"/>
                <a:cs typeface="Courier New"/>
                <a:sym typeface="Courier New"/>
              </a:rPr>
              <a:t>"],"sipAddresses":[{"type":"personal-room","value":"838744612@biasc.webex.com","primary":false},{"type":"personal-room","</a:t>
            </a:r>
            <a:r>
              <a:rPr lang="en" sz="1100" b="1">
                <a:solidFill>
                  <a:schemeClr val="dk1"/>
                </a:solidFill>
                <a:highlight>
                  <a:srgbClr val="FFFF00"/>
                </a:highlight>
                <a:latin typeface="Courier New"/>
                <a:ea typeface="Courier New"/>
                <a:cs typeface="Courier New"/>
                <a:sym typeface="Courier New"/>
              </a:rPr>
              <a:t>value</a:t>
            </a:r>
            <a:r>
              <a:rPr lang="en" sz="1100">
                <a:solidFill>
                  <a:schemeClr val="dk1"/>
                </a:solidFill>
                <a:highlight>
                  <a:srgbClr val="EFEFEF"/>
                </a:highlight>
                <a:latin typeface="Courier New"/>
                <a:ea typeface="Courier New"/>
                <a:cs typeface="Courier New"/>
                <a:sym typeface="Courier New"/>
              </a:rPr>
              <a:t>":"yvan.rooseleer@biasc.webex.com","primary":false},{"type":"cloud-calling","value":"Yvan.rooseleer@biasc.calls.webex.com","primary":true}],"</a:t>
            </a:r>
            <a:r>
              <a:rPr lang="en" sz="1100" b="1">
                <a:solidFill>
                  <a:schemeClr val="dk1"/>
                </a:solidFill>
                <a:highlight>
                  <a:srgbClr val="FFFF00"/>
                </a:highlight>
                <a:latin typeface="Courier New"/>
                <a:ea typeface="Courier New"/>
                <a:cs typeface="Courier New"/>
                <a:sym typeface="Courier New"/>
              </a:rPr>
              <a:t>displayName</a:t>
            </a:r>
            <a:r>
              <a:rPr lang="en" sz="1100">
                <a:solidFill>
                  <a:schemeClr val="dk1"/>
                </a:solidFill>
                <a:highlight>
                  <a:srgbClr val="EFEFEF"/>
                </a:highlight>
                <a:latin typeface="Courier New"/>
                <a:ea typeface="Courier New"/>
                <a:cs typeface="Courier New"/>
                <a:sym typeface="Courier New"/>
              </a:rPr>
              <a:t>":"YvanRooseleer","nickName":"Yvan","</a:t>
            </a:r>
            <a:r>
              <a:rPr lang="en" sz="1100" b="1">
                <a:solidFill>
                  <a:schemeClr val="dk1"/>
                </a:solidFill>
                <a:highlight>
                  <a:srgbClr val="FFFF00"/>
                </a:highlight>
                <a:latin typeface="Courier New"/>
                <a:ea typeface="Courier New"/>
                <a:cs typeface="Courier New"/>
                <a:sym typeface="Courier New"/>
              </a:rPr>
              <a:t>firstName</a:t>
            </a:r>
            <a:r>
              <a:rPr lang="en" sz="1100">
                <a:solidFill>
                  <a:schemeClr val="dk1"/>
                </a:solidFill>
                <a:highlight>
                  <a:srgbClr val="EFEFEF"/>
                </a:highlight>
                <a:latin typeface="Courier New"/>
                <a:ea typeface="Courier New"/>
                <a:cs typeface="Courier New"/>
                <a:sym typeface="Courier New"/>
              </a:rPr>
              <a:t>":"Yvan","</a:t>
            </a:r>
            <a:r>
              <a:rPr lang="en" sz="1100" b="1">
                <a:solidFill>
                  <a:schemeClr val="dk1"/>
                </a:solidFill>
                <a:highlight>
                  <a:srgbClr val="FFFF00"/>
                </a:highlight>
                <a:latin typeface="Courier New"/>
                <a:ea typeface="Courier New"/>
                <a:cs typeface="Courier New"/>
                <a:sym typeface="Courier New"/>
              </a:rPr>
              <a:t>lastName</a:t>
            </a:r>
            <a:r>
              <a:rPr lang="en" sz="1100">
                <a:solidFill>
                  <a:schemeClr val="dk1"/>
                </a:solidFill>
                <a:highlight>
                  <a:srgbClr val="EFEFEF"/>
                </a:highlight>
                <a:latin typeface="Courier New"/>
                <a:ea typeface="Courier New"/>
                <a:cs typeface="Courier New"/>
                <a:sym typeface="Courier New"/>
              </a:rPr>
              <a:t>":"Rooseleer","avatar":"https://avatar-prod-us-east-2.webexcontent.com/Avtr~V1~e4d4112d-2548-4a47-810e-04fe64-a79b-49c5-823a-92cec494bb9c1d1de6~1600","orgId":"Y2lzY29zcGFyazovL3VzL09SR0FOSctODEwZS0wNGZlNDVlYTE4MWY","</a:t>
            </a:r>
            <a:r>
              <a:rPr lang="en" sz="1100" b="1">
                <a:solidFill>
                  <a:srgbClr val="000000"/>
                </a:solidFill>
                <a:highlight>
                  <a:srgbClr val="FFFF00"/>
                </a:highlight>
                <a:latin typeface="Courier New"/>
                <a:ea typeface="Courier New"/>
                <a:cs typeface="Courier New"/>
                <a:sym typeface="Courier New"/>
              </a:rPr>
              <a:t>roles</a:t>
            </a:r>
            <a:r>
              <a:rPr lang="en" sz="1100">
                <a:solidFill>
                  <a:schemeClr val="dk1"/>
                </a:solidFill>
                <a:highlight>
                  <a:srgbClr val="EFEFEF"/>
                </a:highlight>
                <a:latin typeface="Courier New"/>
                <a:ea typeface="Courier New"/>
                <a:cs typeface="Courier New"/>
                <a:sym typeface="Courier New"/>
              </a:rPr>
              <a:t>":["Y2lzY29zcGFya9hZG1pbg"],"licenses":["Y2lTQtNDExZS1hYThkLTA1MDI3N2Y3ZjdlOQ","Y2lzY29zcGFyazovL3VzL0xJQ0VOy53ZWJleC5jb20","Y2lzY29zcGFyazovL3VzL0xJQ0VOUxYmJlZTU2LWQwZmItNGFiNy1hMTYyLTlmNjQ2OGIyYmU5ZA","Y2lzYVOU0UvZTRkNDExMmQtMjU0OC00MWBiNDI4MmQ5NmY5NA","Y2lzYTJhNTNfZmlhc2Mud2ViZXguY29t","Y2lzYZWExODFmOkZTU18xYjcyOGZmOS03ZGU4LTRjYjctOTU0MC0yOTMyMGI1YTQyY2I","Y2lzY29zUtMDRmZTZ1ZWExODFmOkZUTV9mNWZkZTM1Zi00NzA0LTQ2MGEtODEwZi00YzVkMzUyNDFlNjk","Y2lzY29zcExODFmOkNHXzVkYjcwNjYyLWNmYTItNGFjZC04MZRlLTgwYjNiNWVkZjNlZA","Y2lzY29zcGFyazovL3jQ3MzgyOC1hOTgwLTQ3MmYtODE5ZC02YjZjY2UwOGU5MmI","Y2lzY29zcGFyazovLmOZZNU185ZWNhNzgxNC0zMzEzLTQ2NGYtOTY0Mi0wMjM5ODc1YmM5Zjg","Y2lzY29zcGFyazovLNDExMmQtMjU0OGE3NSZhNDNmLTBkYmJhMjIyNzg3Zl9iaWFzYy53ZWJleC5jb20","Y2lMwMjFkLTgwYjctNDFiYi1iZThhLWM0YjFiZjcyNTE4YV9iaWFzYy53ZWJleC5jZ20","Y2lzY29zcGFyazovZ3V0YTQ3LTgxMGUtMDRmZTQ1ZWExODFmOk1kYmFiMDcxYmY0NA","Y2lzY29zcGFyazovL3VzL0xJQ0VOUXzNZMDU3N2RiLTFjOGItNDQ4My1hMTBjLzYy53ZWJleC5jb20"],"</a:t>
            </a:r>
            <a:r>
              <a:rPr lang="en" sz="1100" b="1">
                <a:solidFill>
                  <a:schemeClr val="dk1"/>
                </a:solidFill>
                <a:highlight>
                  <a:srgbClr val="FFFF00"/>
                </a:highlight>
                <a:latin typeface="Courier New"/>
                <a:ea typeface="Courier New"/>
                <a:cs typeface="Courier New"/>
                <a:sym typeface="Courier New"/>
              </a:rPr>
              <a:t>created</a:t>
            </a:r>
            <a:r>
              <a:rPr lang="en" sz="1100">
                <a:solidFill>
                  <a:schemeClr val="dk1"/>
                </a:solidFill>
                <a:highlight>
                  <a:srgbClr val="EFEFEF"/>
                </a:highlight>
                <a:latin typeface="Courier New"/>
                <a:ea typeface="Courier New"/>
                <a:cs typeface="Courier New"/>
                <a:sym typeface="Courier New"/>
              </a:rPr>
              <a:t>":"2016-12-23T08:38:22.877Z","lastModified":"2021-01-26T17:55:07.662Z","</a:t>
            </a:r>
            <a:r>
              <a:rPr lang="en" sz="1100" b="1">
                <a:solidFill>
                  <a:schemeClr val="dk1"/>
                </a:solidFill>
                <a:highlight>
                  <a:srgbClr val="FFFF00"/>
                </a:highlight>
                <a:latin typeface="Courier New"/>
                <a:ea typeface="Courier New"/>
                <a:cs typeface="Courier New"/>
                <a:sym typeface="Courier New"/>
              </a:rPr>
              <a:t>lastActivity</a:t>
            </a:r>
            <a:r>
              <a:rPr lang="en" sz="1100">
                <a:solidFill>
                  <a:schemeClr val="dk1"/>
                </a:solidFill>
                <a:highlight>
                  <a:srgbClr val="EFEFEF"/>
                </a:highlight>
                <a:latin typeface="Courier New"/>
                <a:ea typeface="Courier New"/>
                <a:cs typeface="Courier New"/>
                <a:sym typeface="Courier New"/>
              </a:rPr>
              <a:t>":"2021-01-26T17:54:24.481Z","</a:t>
            </a:r>
            <a:r>
              <a:rPr lang="en" sz="1100" b="1">
                <a:solidFill>
                  <a:srgbClr val="000000"/>
                </a:solidFill>
                <a:highlight>
                  <a:srgbClr val="FFFF00"/>
                </a:highlight>
                <a:latin typeface="Courier New"/>
                <a:ea typeface="Courier New"/>
                <a:cs typeface="Courier New"/>
                <a:sym typeface="Courier New"/>
              </a:rPr>
              <a:t>status</a:t>
            </a:r>
            <a:r>
              <a:rPr lang="en" sz="1100">
                <a:solidFill>
                  <a:schemeClr val="dk1"/>
                </a:solidFill>
                <a:highlight>
                  <a:srgbClr val="EFEFEF"/>
                </a:highlight>
                <a:latin typeface="Courier New"/>
                <a:ea typeface="Courier New"/>
                <a:cs typeface="Courier New"/>
                <a:sym typeface="Courier New"/>
              </a:rPr>
              <a:t>":"active","invitePending":false,"</a:t>
            </a:r>
            <a:r>
              <a:rPr lang="en" sz="1100" b="1">
                <a:solidFill>
                  <a:schemeClr val="dk1"/>
                </a:solidFill>
                <a:highlight>
                  <a:srgbClr val="FFFF00"/>
                </a:highlight>
                <a:latin typeface="Courier New"/>
                <a:ea typeface="Courier New"/>
                <a:cs typeface="Courier New"/>
                <a:sym typeface="Courier New"/>
              </a:rPr>
              <a:t>loginEnabled</a:t>
            </a:r>
            <a:r>
              <a:rPr lang="en" sz="1100">
                <a:solidFill>
                  <a:schemeClr val="dk1"/>
                </a:solidFill>
                <a:highlight>
                  <a:srgbClr val="EFEFEF"/>
                </a:highlight>
                <a:latin typeface="Courier New"/>
                <a:ea typeface="Courier New"/>
                <a:cs typeface="Courier New"/>
                <a:sym typeface="Courier New"/>
              </a:rPr>
              <a:t>":true,"</a:t>
            </a:r>
            <a:r>
              <a:rPr lang="en" sz="1100" b="1">
                <a:solidFill>
                  <a:schemeClr val="dk1"/>
                </a:solidFill>
                <a:highlight>
                  <a:srgbClr val="FFFF00"/>
                </a:highlight>
                <a:latin typeface="Courier New"/>
                <a:ea typeface="Courier New"/>
                <a:cs typeface="Courier New"/>
                <a:sym typeface="Courier New"/>
              </a:rPr>
              <a:t>type</a:t>
            </a:r>
            <a:r>
              <a:rPr lang="en" sz="1100">
                <a:solidFill>
                  <a:schemeClr val="dk1"/>
                </a:solidFill>
                <a:highlight>
                  <a:srgbClr val="EFEFEF"/>
                </a:highlight>
                <a:latin typeface="Courier New"/>
                <a:ea typeface="Courier New"/>
                <a:cs typeface="Courier New"/>
                <a:sym typeface="Courier New"/>
              </a:rPr>
              <a:t>":"person","trainSiteNames":["biasc.webex.com"]}</a:t>
            </a:r>
            <a:endParaRPr sz="1000">
              <a:highlight>
                <a:srgbClr val="EFEFEF"/>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73"/>
        <p:cNvGrpSpPr/>
        <p:nvPr/>
      </p:nvGrpSpPr>
      <p:grpSpPr>
        <a:xfrm>
          <a:off x="0" y="0"/>
          <a:ext cx="0" cy="0"/>
          <a:chOff x="0" y="0"/>
          <a:chExt cx="0" cy="0"/>
        </a:xfrm>
      </p:grpSpPr>
      <p:sp>
        <p:nvSpPr>
          <p:cNvPr id="174" name="Google Shape;174;p27"/>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Example 4: JSON RESPONSE DATA</a:t>
            </a:r>
            <a:endParaRPr/>
          </a:p>
        </p:txBody>
      </p:sp>
      <p:sp>
        <p:nvSpPr>
          <p:cNvPr id="175" name="Google Shape;175;p27"/>
          <p:cNvSpPr txBox="1">
            <a:spLocks noGrp="1"/>
          </p:cNvSpPr>
          <p:nvPr>
            <p:ph type="body" idx="1"/>
          </p:nvPr>
        </p:nvSpPr>
        <p:spPr>
          <a:xfrm>
            <a:off x="311700" y="1152475"/>
            <a:ext cx="8520600" cy="390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a:solidFill>
                  <a:schemeClr val="lt2"/>
                </a:solidFill>
                <a:highlight>
                  <a:schemeClr val="accent1"/>
                </a:highlight>
              </a:rPr>
              <a:t>$ ansible webservers -m gather_facts --tree ./tmp_facts</a:t>
            </a:r>
            <a:r>
              <a:rPr lang="en" sz="1800" b="1">
                <a:solidFill>
                  <a:schemeClr val="lt2"/>
                </a:solidFill>
                <a:highlight>
                  <a:schemeClr val="accent1"/>
                </a:highlight>
              </a:rPr>
              <a:t/>
            </a:r>
            <a:br>
              <a:rPr lang="en" sz="1800" b="1">
                <a:solidFill>
                  <a:schemeClr val="lt2"/>
                </a:solidFill>
                <a:highlight>
                  <a:schemeClr val="accent1"/>
                </a:highlight>
              </a:rPr>
            </a:br>
            <a:r>
              <a:rPr lang="en" sz="600">
                <a:solidFill>
                  <a:schemeClr val="lt2"/>
                </a:solidFill>
                <a:highlight>
                  <a:schemeClr val="accent1"/>
                </a:highlight>
              </a:rPr>
              <a:t/>
            </a:r>
            <a:br>
              <a:rPr lang="en" sz="600">
                <a:solidFill>
                  <a:schemeClr val="lt2"/>
                </a:solidFill>
                <a:highlight>
                  <a:schemeClr val="accent1"/>
                </a:highlight>
              </a:rPr>
            </a:br>
            <a:r>
              <a:rPr lang="en" sz="800">
                <a:solidFill>
                  <a:schemeClr val="lt1"/>
                </a:solidFill>
                <a:highlight>
                  <a:schemeClr val="accent1"/>
                </a:highlight>
              </a:rPr>
              <a:t>URL for the complete response file: </a:t>
            </a:r>
            <a:r>
              <a:rPr lang="en" sz="800" u="sng">
                <a:solidFill>
                  <a:schemeClr val="lt1"/>
                </a:solidFill>
                <a:highlight>
                  <a:schemeClr val="accent1"/>
                </a:highlight>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https://docs.google.com/document/d/1Z7wO5r8XaBirxXo06CmC8a6r5cCMezQQqUOcHxXhCyk/edit?usp=sharing</a:t>
            </a:r>
            <a:r>
              <a:rPr lang="en" sz="500">
                <a:solidFill>
                  <a:schemeClr val="dk1"/>
                </a:solidFill>
              </a:rPr>
              <a:t/>
            </a:r>
            <a:br>
              <a:rPr lang="en" sz="500">
                <a:solidFill>
                  <a:schemeClr val="dk1"/>
                </a:solidFill>
              </a:rPr>
            </a:br>
            <a:r>
              <a:rPr lang="en" sz="500">
                <a:solidFill>
                  <a:schemeClr val="dk1"/>
                </a:solidFill>
              </a:rPr>
              <a:t/>
            </a:r>
            <a:br>
              <a:rPr lang="en" sz="500">
                <a:solidFill>
                  <a:schemeClr val="dk1"/>
                </a:solidFill>
              </a:rPr>
            </a:br>
            <a:r>
              <a:rPr lang="en" sz="1000" b="1">
                <a:solidFill>
                  <a:schemeClr val="lt1"/>
                </a:solidFill>
              </a:rPr>
              <a:t>Partial Output (with some response data highlighted)</a:t>
            </a:r>
            <a:r>
              <a:rPr lang="en" sz="1000" b="1">
                <a:solidFill>
                  <a:schemeClr val="dk1"/>
                </a:solidFill>
              </a:rPr>
              <a:t/>
            </a:r>
            <a:br>
              <a:rPr lang="en" sz="1000" b="1">
                <a:solidFill>
                  <a:schemeClr val="dk1"/>
                </a:solidFill>
              </a:rPr>
            </a:br>
            <a:r>
              <a:rPr lang="en" sz="500">
                <a:solidFill>
                  <a:schemeClr val="dk1"/>
                </a:solidFill>
              </a:rPr>
              <a:t/>
            </a:r>
            <a:br>
              <a:rPr lang="en" sz="500">
                <a:solidFill>
                  <a:schemeClr val="dk1"/>
                </a:solidFill>
              </a:rPr>
            </a:br>
            <a:r>
              <a:rPr lang="en" sz="700">
                <a:solidFill>
                  <a:schemeClr val="dk1"/>
                </a:solidFill>
                <a:highlight>
                  <a:schemeClr val="lt2"/>
                </a:highlight>
                <a:latin typeface="Courier New"/>
                <a:ea typeface="Courier New"/>
                <a:cs typeface="Courier New"/>
                <a:sym typeface="Courier New"/>
              </a:rPr>
              <a:t>{"</a:t>
            </a:r>
            <a:r>
              <a:rPr lang="en" sz="700" b="1">
                <a:solidFill>
                  <a:schemeClr val="dk1"/>
                </a:solidFill>
                <a:highlight>
                  <a:srgbClr val="FFFF00"/>
                </a:highlight>
                <a:latin typeface="Courier New"/>
                <a:ea typeface="Courier New"/>
                <a:cs typeface="Courier New"/>
                <a:sym typeface="Courier New"/>
              </a:rPr>
              <a:t>ansible_facts</a:t>
            </a:r>
            <a:r>
              <a:rPr lang="en" sz="700">
                <a:solidFill>
                  <a:schemeClr val="dk1"/>
                </a:solidFill>
                <a:highlight>
                  <a:schemeClr val="lt2"/>
                </a:highlight>
                <a:latin typeface="Courier New"/>
                <a:ea typeface="Courier New"/>
                <a:cs typeface="Courier New"/>
                <a:sym typeface="Courier New"/>
              </a:rPr>
              <a:t>": {"ansible_all_ipv4_addresses": ["192.0.2.1", "192.0.2.2", "192.0.2.3", "192.0.2.4", "192.0.2.5", "10.0.2.15", "172.17.0.1"], "ansible_all_ipv6_addresses": ["fe80::9002:c8ff:fee8:bb09", "fe80::3c67:a5ff:fe17:e4cf", "fe80::a00:27ff:fee9:3de6", "fe80::42:3ff:fef6:9477"], "ansible_apparmor": {"status": "enabled"}, "</a:t>
            </a:r>
            <a:r>
              <a:rPr lang="en" sz="700" b="1">
                <a:solidFill>
                  <a:schemeClr val="dk1"/>
                </a:solidFill>
                <a:highlight>
                  <a:srgbClr val="FFFF00"/>
                </a:highlight>
                <a:latin typeface="Courier New"/>
                <a:ea typeface="Courier New"/>
                <a:cs typeface="Courier New"/>
                <a:sym typeface="Courier New"/>
              </a:rPr>
              <a:t>ansible_architecture</a:t>
            </a:r>
            <a:r>
              <a:rPr lang="en" sz="700">
                <a:solidFill>
                  <a:schemeClr val="dk1"/>
                </a:solidFill>
                <a:highlight>
                  <a:schemeClr val="lt2"/>
                </a:highlight>
                <a:latin typeface="Courier New"/>
                <a:ea typeface="Courier New"/>
                <a:cs typeface="Courier New"/>
                <a:sym typeface="Courier New"/>
              </a:rPr>
              <a:t>": "x86_64", "ansible_bios_date": "12/01/2006", "ansible_bios_version": "VirtualBox", "ansible_cmdline": {"</a:t>
            </a:r>
            <a:r>
              <a:rPr lang="en" sz="700" b="1">
                <a:solidFill>
                  <a:schemeClr val="dk1"/>
                </a:solidFill>
                <a:highlight>
                  <a:srgbClr val="FFFF00"/>
                </a:highlight>
                <a:latin typeface="Courier New"/>
                <a:ea typeface="Courier New"/>
                <a:cs typeface="Courier New"/>
                <a:sym typeface="Courier New"/>
              </a:rPr>
              <a:t>BOOT_IMAGE</a:t>
            </a:r>
            <a:r>
              <a:rPr lang="en" sz="700">
                <a:solidFill>
                  <a:schemeClr val="dk1"/>
                </a:solidFill>
                <a:highlight>
                  <a:schemeClr val="lt2"/>
                </a:highlight>
                <a:latin typeface="Courier New"/>
                <a:ea typeface="Courier New"/>
                <a:cs typeface="Courier New"/>
                <a:sym typeface="Courier New"/>
              </a:rPr>
              <a:t>": "/boot/vmlinuz-5.4.0-37-generic", "quiet": true, "ro": true, "root": "UUID=fb261367-cf98-4bce-b682-42b3de0a8ab9", "vga": "792", "zswap.enabled": "1"}, "ansible_date_time": {"date": "2021-01-20", "day": "20", "epoch": "1611160850", "hour": "16", "iso8601": "2021-01-20T16:40:50Z", "iso8601_basic": "20210120T164050181658", "iso8601_basic_short": "20210120T164050", "iso8601_micro": "2021-01-20T16:40:50.181774Z", "minute": "40", "month": "01", "second": "50", "time": "16:40:50", "tz": "UTC", "tz_offset": "+0000", "weekday": "Wednesday", "weekday_number": "3", "weeknumber": "03", "year": "2021"}, "</a:t>
            </a:r>
            <a:r>
              <a:rPr lang="en" sz="700" b="1">
                <a:solidFill>
                  <a:schemeClr val="dk1"/>
                </a:solidFill>
                <a:highlight>
                  <a:srgbClr val="FFFF00"/>
                </a:highlight>
                <a:latin typeface="Courier New"/>
                <a:ea typeface="Courier New"/>
                <a:cs typeface="Courier New"/>
                <a:sym typeface="Courier New"/>
              </a:rPr>
              <a:t>ansible_default_ipv4</a:t>
            </a:r>
            <a:r>
              <a:rPr lang="en" sz="700">
                <a:solidFill>
                  <a:schemeClr val="dk1"/>
                </a:solidFill>
                <a:highlight>
                  <a:schemeClr val="lt2"/>
                </a:highlight>
                <a:latin typeface="Courier New"/>
                <a:ea typeface="Courier New"/>
                <a:cs typeface="Courier New"/>
                <a:sym typeface="Courier New"/>
              </a:rPr>
              <a:t>": {"address": "10.0.2.15", "alias": "enp0s3", "broadcast": "10.0.2.255", "gateway": "10.0.2.2", "interface": "enp0s3", "macaddress": "08:00:27:e9:3d:e6", "mtu": 1500, "netmask": "255.255.255.0", "network": "10.0.2.0", "type": "ether"}, "ansible_default_ipv6": {}, … , "</a:t>
            </a:r>
            <a:r>
              <a:rPr lang="en" sz="700" b="1">
                <a:solidFill>
                  <a:schemeClr val="dk1"/>
                </a:solidFill>
                <a:highlight>
                  <a:srgbClr val="FFFF00"/>
                </a:highlight>
                <a:latin typeface="Courier New"/>
                <a:ea typeface="Courier New"/>
                <a:cs typeface="Courier New"/>
                <a:sym typeface="Courier New"/>
              </a:rPr>
              <a:t>ansible_distribution</a:t>
            </a:r>
            <a:r>
              <a:rPr lang="en" sz="700">
                <a:solidFill>
                  <a:schemeClr val="dk1"/>
                </a:solidFill>
                <a:highlight>
                  <a:schemeClr val="lt2"/>
                </a:highlight>
                <a:latin typeface="Courier New"/>
                <a:ea typeface="Courier New"/>
                <a:cs typeface="Courier New"/>
                <a:sym typeface="Courier New"/>
              </a:rPr>
              <a:t>": "Ubuntu", "ansible_distribution_file_parsed": true, "ansible_distribution_file_path": "/etc/os-release", "ansible_distribution_file_variety": "Debian", "ansible_distribution_major_version": "20", "</a:t>
            </a:r>
            <a:r>
              <a:rPr lang="en" sz="700" b="1">
                <a:solidFill>
                  <a:schemeClr val="dk1"/>
                </a:solidFill>
                <a:highlight>
                  <a:srgbClr val="FFFF00"/>
                </a:highlight>
                <a:latin typeface="Courier New"/>
                <a:ea typeface="Courier New"/>
                <a:cs typeface="Courier New"/>
                <a:sym typeface="Courier New"/>
              </a:rPr>
              <a:t>ansible_distribution_release</a:t>
            </a:r>
            <a:r>
              <a:rPr lang="en" sz="700">
                <a:solidFill>
                  <a:schemeClr val="dk1"/>
                </a:solidFill>
                <a:highlight>
                  <a:schemeClr val="lt2"/>
                </a:highlight>
                <a:latin typeface="Courier New"/>
                <a:ea typeface="Courier New"/>
                <a:cs typeface="Courier New"/>
                <a:sym typeface="Courier New"/>
              </a:rPr>
              <a:t>": "focal", "</a:t>
            </a:r>
            <a:r>
              <a:rPr lang="en" sz="700" b="1">
                <a:solidFill>
                  <a:schemeClr val="dk1"/>
                </a:solidFill>
                <a:highlight>
                  <a:srgbClr val="FFFF00"/>
                </a:highlight>
                <a:latin typeface="Courier New"/>
                <a:ea typeface="Courier New"/>
                <a:cs typeface="Courier New"/>
                <a:sym typeface="Courier New"/>
              </a:rPr>
              <a:t>ansible_distribution_version</a:t>
            </a:r>
            <a:r>
              <a:rPr lang="en" sz="700">
                <a:solidFill>
                  <a:schemeClr val="dk1"/>
                </a:solidFill>
                <a:highlight>
                  <a:schemeClr val="lt2"/>
                </a:highlight>
                <a:latin typeface="Courier New"/>
                <a:ea typeface="Courier New"/>
                <a:cs typeface="Courier New"/>
                <a:sym typeface="Courier New"/>
              </a:rPr>
              <a:t>": "20.04", "ansible_dns": {"nameservers": ["127.0.0.53"], … , "ansible_nodename": "labvm", "ansible_os_family": "Debian", "ansible_pkg_mgr": "apt", "ansible_proc_cmdline": {"BOOT_IMAGE": "/boot/vmlinuz-5.4.0-37-generic", "quiet": true, "ro": true, "root": "UUID=fb261367-cf98-4bce-b682-42b3de0a8ab9", "vga": "792", "zswap.enabled": "1"}, "</a:t>
            </a:r>
            <a:r>
              <a:rPr lang="en" sz="700" b="1">
                <a:solidFill>
                  <a:schemeClr val="dk1"/>
                </a:solidFill>
                <a:highlight>
                  <a:srgbClr val="FFFF00"/>
                </a:highlight>
                <a:latin typeface="Courier New"/>
                <a:ea typeface="Courier New"/>
                <a:cs typeface="Courier New"/>
                <a:sym typeface="Courier New"/>
              </a:rPr>
              <a:t>ansible_processor</a:t>
            </a:r>
            <a:r>
              <a:rPr lang="en" sz="700">
                <a:solidFill>
                  <a:schemeClr val="dk1"/>
                </a:solidFill>
                <a:highlight>
                  <a:schemeClr val="lt2"/>
                </a:highlight>
                <a:latin typeface="Courier New"/>
                <a:ea typeface="Courier New"/>
                <a:cs typeface="Courier New"/>
                <a:sym typeface="Courier New"/>
              </a:rPr>
              <a:t>": ["0", "GenuineIntel", "Intel(R) Core(TM) i7-7600U CPU @ 2.80GHz", "1", "GenuineIntel", "Intel(R) Core(TM) i7-7600U CPU @ 2.80GHz"], "ansible_processor_cores": 2, "ansible_processor_count": 1, "ansible_processor_threads_per_core": 1, "ansible_processor_vcpus": 2, "ansible_product_name": "VirtualBox", "ansible_product_serial": "NA", "ansible_product_uuid": "NA", "</a:t>
            </a:r>
            <a:r>
              <a:rPr lang="en" sz="700" b="1">
                <a:solidFill>
                  <a:schemeClr val="dk1"/>
                </a:solidFill>
                <a:highlight>
                  <a:srgbClr val="FFFF00"/>
                </a:highlight>
                <a:latin typeface="Courier New"/>
                <a:ea typeface="Courier New"/>
                <a:cs typeface="Courier New"/>
                <a:sym typeface="Courier New"/>
              </a:rPr>
              <a:t>ansible_product_version</a:t>
            </a:r>
            <a:r>
              <a:rPr lang="en" sz="700">
                <a:solidFill>
                  <a:schemeClr val="dk1"/>
                </a:solidFill>
                <a:highlight>
                  <a:schemeClr val="lt2"/>
                </a:highlight>
                <a:latin typeface="Courier New"/>
                <a:ea typeface="Courier New"/>
                <a:cs typeface="Courier New"/>
                <a:sym typeface="Courier New"/>
              </a:rPr>
              <a:t>": "1.2", "ansible_python": {"executable": "/usr/bin/python3", "has_sslcontext": true, "type": "cpython", "version": {"major": 3, "micro": 2, "minor": 8, "releaselevel": "final", "serial": 0}, "version_info": [3, 8, 2, "final", 0]}, "ansible_python_version": "3.8.2", "ansible_real_group_id": 900, "ansible_real_user_id": 900, "ansible_selinux": {"status": "disabled"}, "ansible_selinux_python_present": true, "ansible_service_mgr": "systemd", … , "ipv6": [{"address": "fe80::3c67:a5ff:fe17:e4cf", "prefix": "64", "scope": "link"}], "macaddress": "3e:67:a5:17:e4:cf", "mtu": 1500, "promisc": true, "speed": 10000, "timestamping": ["tx_software", "rx_software", "software"], "type": "ether"}, "ansible_virtualization_role": "guest", "ansible_virtualization_type": "virtualbox", "discovered_interpreter_python": "/usr/bin/python3", "gather_subset": ["all"], "module_setup": true}, "</a:t>
            </a:r>
            <a:r>
              <a:rPr lang="en" sz="700" b="1">
                <a:solidFill>
                  <a:schemeClr val="dk1"/>
                </a:solidFill>
                <a:highlight>
                  <a:srgbClr val="FFFF00"/>
                </a:highlight>
                <a:latin typeface="Courier New"/>
                <a:ea typeface="Courier New"/>
                <a:cs typeface="Courier New"/>
                <a:sym typeface="Courier New"/>
              </a:rPr>
              <a:t>changed</a:t>
            </a:r>
            <a:r>
              <a:rPr lang="en" sz="700">
                <a:solidFill>
                  <a:schemeClr val="dk1"/>
                </a:solidFill>
                <a:highlight>
                  <a:schemeClr val="lt2"/>
                </a:highlight>
                <a:latin typeface="Courier New"/>
                <a:ea typeface="Courier New"/>
                <a:cs typeface="Courier New"/>
                <a:sym typeface="Courier New"/>
              </a:rPr>
              <a:t>": false, "</a:t>
            </a:r>
            <a:r>
              <a:rPr lang="en" sz="700" b="1">
                <a:solidFill>
                  <a:schemeClr val="dk1"/>
                </a:solidFill>
                <a:highlight>
                  <a:srgbClr val="FFFF00"/>
                </a:highlight>
                <a:latin typeface="Courier New"/>
                <a:ea typeface="Courier New"/>
                <a:cs typeface="Courier New"/>
                <a:sym typeface="Courier New"/>
              </a:rPr>
              <a:t>deprecations</a:t>
            </a:r>
            <a:r>
              <a:rPr lang="en" sz="700">
                <a:solidFill>
                  <a:schemeClr val="dk1"/>
                </a:solidFill>
                <a:highlight>
                  <a:schemeClr val="lt2"/>
                </a:highlight>
                <a:latin typeface="Courier New"/>
                <a:ea typeface="Courier New"/>
                <a:cs typeface="Courier New"/>
                <a:sym typeface="Courier New"/>
              </a:rPr>
              <a:t>": [], "</a:t>
            </a:r>
            <a:r>
              <a:rPr lang="en" sz="700" b="1">
                <a:solidFill>
                  <a:schemeClr val="dk1"/>
                </a:solidFill>
                <a:highlight>
                  <a:srgbClr val="FFFF00"/>
                </a:highlight>
                <a:latin typeface="Courier New"/>
                <a:ea typeface="Courier New"/>
                <a:cs typeface="Courier New"/>
                <a:sym typeface="Courier New"/>
              </a:rPr>
              <a:t>warnings</a:t>
            </a:r>
            <a:r>
              <a:rPr lang="en" sz="700">
                <a:solidFill>
                  <a:schemeClr val="dk1"/>
                </a:solidFill>
                <a:highlight>
                  <a:schemeClr val="lt2"/>
                </a:highlight>
                <a:latin typeface="Courier New"/>
                <a:ea typeface="Courier New"/>
                <a:cs typeface="Courier New"/>
                <a:sym typeface="Courier New"/>
              </a:rPr>
              <a:t>": []} </a:t>
            </a:r>
            <a:endParaRPr>
              <a:highlight>
                <a:schemeClr val="lt2"/>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79"/>
        <p:cNvGrpSpPr/>
        <p:nvPr/>
      </p:nvGrpSpPr>
      <p:grpSpPr>
        <a:xfrm>
          <a:off x="0" y="0"/>
          <a:ext cx="0" cy="0"/>
          <a:chOff x="0" y="0"/>
          <a:chExt cx="0" cy="0"/>
        </a:xfrm>
      </p:grpSpPr>
      <p:sp>
        <p:nvSpPr>
          <p:cNvPr id="180" name="Google Shape;180;p28"/>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Clr>
                <a:schemeClr val="dk1"/>
              </a:buClr>
              <a:buSzPts val="1100"/>
              <a:buFont typeface="Arial"/>
              <a:buNone/>
            </a:pPr>
            <a:r>
              <a:rPr lang="en"/>
              <a:t>Example 5: JSON RESPONSE DATA</a:t>
            </a:r>
            <a:endParaRPr/>
          </a:p>
          <a:p>
            <a:pPr marL="0" lvl="0" indent="0" algn="l" rtl="0">
              <a:spcBef>
                <a:spcPts val="0"/>
              </a:spcBef>
              <a:spcAft>
                <a:spcPts val="0"/>
              </a:spcAft>
              <a:buNone/>
            </a:pPr>
            <a:endParaRPr/>
          </a:p>
        </p:txBody>
      </p:sp>
      <p:sp>
        <p:nvSpPr>
          <p:cNvPr id="181" name="Google Shape;181;p28"/>
          <p:cNvSpPr txBox="1"/>
          <p:nvPr/>
        </p:nvSpPr>
        <p:spPr>
          <a:xfrm>
            <a:off x="412975" y="1088775"/>
            <a:ext cx="8451300" cy="354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800">
                <a:solidFill>
                  <a:schemeClr val="lt2"/>
                </a:solidFill>
                <a:highlight>
                  <a:schemeClr val="accent1"/>
                </a:highlight>
              </a:rPr>
              <a:t>$ docker image inspect ubuntu</a:t>
            </a:r>
            <a:r>
              <a:rPr lang="en" sz="1800" b="1">
                <a:solidFill>
                  <a:srgbClr val="5B0F00"/>
                </a:solidFill>
                <a:latin typeface="Courier New"/>
                <a:ea typeface="Courier New"/>
                <a:cs typeface="Courier New"/>
                <a:sym typeface="Courier New"/>
              </a:rPr>
              <a:t/>
            </a:r>
            <a:br>
              <a:rPr lang="en" sz="1800" b="1">
                <a:solidFill>
                  <a:srgbClr val="5B0F00"/>
                </a:solidFill>
                <a:latin typeface="Courier New"/>
                <a:ea typeface="Courier New"/>
                <a:cs typeface="Courier New"/>
                <a:sym typeface="Courier New"/>
              </a:rPr>
            </a:br>
            <a:endParaRPr sz="600" b="1">
              <a:solidFill>
                <a:srgbClr val="5B0F00"/>
              </a:solidFill>
              <a:latin typeface="Courier New"/>
              <a:ea typeface="Courier New"/>
              <a:cs typeface="Courier New"/>
              <a:sym typeface="Courier New"/>
            </a:endParaRPr>
          </a:p>
          <a:p>
            <a:pPr marL="0" lvl="0" indent="0" algn="l" rtl="0">
              <a:lnSpc>
                <a:spcPct val="115000"/>
              </a:lnSpc>
              <a:spcBef>
                <a:spcPts val="0"/>
              </a:spcBef>
              <a:spcAft>
                <a:spcPts val="1600"/>
              </a:spcAft>
              <a:buClr>
                <a:schemeClr val="dk1"/>
              </a:buClr>
              <a:buSzPts val="1100"/>
              <a:buFont typeface="Arial"/>
              <a:buNone/>
            </a:pPr>
            <a:r>
              <a:rPr lang="en" sz="1000" b="1">
                <a:solidFill>
                  <a:schemeClr val="lt1"/>
                </a:solidFill>
              </a:rPr>
              <a:t>Output (with some response data highlighted)</a:t>
            </a:r>
            <a:r>
              <a:rPr lang="en" sz="1800" b="1">
                <a:solidFill>
                  <a:srgbClr val="5B0F00"/>
                </a:solidFill>
                <a:latin typeface="Courier New"/>
                <a:ea typeface="Courier New"/>
                <a:cs typeface="Courier New"/>
                <a:sym typeface="Courier New"/>
              </a:rPr>
              <a:t/>
            </a:r>
            <a:br>
              <a:rPr lang="en" sz="1800" b="1">
                <a:solidFill>
                  <a:srgbClr val="5B0F00"/>
                </a:solidFill>
                <a:latin typeface="Courier New"/>
                <a:ea typeface="Courier New"/>
                <a:cs typeface="Courier New"/>
                <a:sym typeface="Courier New"/>
              </a:rPr>
            </a:br>
            <a:r>
              <a:rPr lang="en" sz="800">
                <a:solidFill>
                  <a:schemeClr val="dk1"/>
                </a:solidFill>
                <a:highlight>
                  <a:srgbClr val="EFEFEF"/>
                </a:highlight>
                <a:latin typeface="Courier New"/>
                <a:ea typeface="Courier New"/>
                <a:cs typeface="Courier New"/>
                <a:sym typeface="Courier New"/>
              </a:rPr>
              <a:t>[{"</a:t>
            </a:r>
            <a:r>
              <a:rPr lang="en" sz="800" b="1">
                <a:solidFill>
                  <a:schemeClr val="dk1"/>
                </a:solidFill>
                <a:highlight>
                  <a:srgbClr val="FFFF00"/>
                </a:highlight>
                <a:latin typeface="Courier New"/>
                <a:ea typeface="Courier New"/>
                <a:cs typeface="Courier New"/>
                <a:sym typeface="Courier New"/>
              </a:rPr>
              <a:t>Id</a:t>
            </a:r>
            <a:r>
              <a:rPr lang="en" sz="800">
                <a:solidFill>
                  <a:schemeClr val="dk1"/>
                </a:solidFill>
                <a:highlight>
                  <a:srgbClr val="EFEFEF"/>
                </a:highlight>
                <a:latin typeface="Courier New"/>
                <a:ea typeface="Courier New"/>
                <a:cs typeface="Courier New"/>
                <a:sym typeface="Courier New"/>
              </a:rPr>
              <a:t>": "sha256:9140108b62dc87d9b278bb0d4fd6a3e44c2959646eb966b86531306faa81b09b", "RepoTags": ["ubuntu:latest"], "RepoDigests": ["ubuntu@sha256:bc2f7250f69267c9c6b66d7b6a81a54d3878bb85f1ebb5f951c896d13e6ba537"], "Parent": "", "Comment": "", "</a:t>
            </a:r>
            <a:r>
              <a:rPr lang="en" sz="800" b="1">
                <a:solidFill>
                  <a:schemeClr val="dk1"/>
                </a:solidFill>
                <a:highlight>
                  <a:srgbClr val="FFFF00"/>
                </a:highlight>
                <a:latin typeface="Courier New"/>
                <a:ea typeface="Courier New"/>
                <a:cs typeface="Courier New"/>
                <a:sym typeface="Courier New"/>
              </a:rPr>
              <a:t>Created</a:t>
            </a:r>
            <a:r>
              <a:rPr lang="en" sz="800">
                <a:solidFill>
                  <a:schemeClr val="dk1"/>
                </a:solidFill>
                <a:highlight>
                  <a:srgbClr val="EFEFEF"/>
                </a:highlight>
                <a:latin typeface="Courier New"/>
                <a:ea typeface="Courier New"/>
                <a:cs typeface="Courier New"/>
                <a:sym typeface="Courier New"/>
              </a:rPr>
              <a:t>": "2020-09-25T22:34:30.295807036Z", "</a:t>
            </a:r>
            <a:r>
              <a:rPr lang="en" sz="800" b="1">
                <a:solidFill>
                  <a:schemeClr val="dk1"/>
                </a:solidFill>
                <a:highlight>
                  <a:srgbClr val="FFFF00"/>
                </a:highlight>
                <a:latin typeface="Courier New"/>
                <a:ea typeface="Courier New"/>
                <a:cs typeface="Courier New"/>
                <a:sym typeface="Courier New"/>
              </a:rPr>
              <a:t>Container</a:t>
            </a:r>
            <a:r>
              <a:rPr lang="en" sz="800">
                <a:solidFill>
                  <a:schemeClr val="dk1"/>
                </a:solidFill>
                <a:highlight>
                  <a:srgbClr val="EFEFEF"/>
                </a:highlight>
                <a:latin typeface="Courier New"/>
                <a:ea typeface="Courier New"/>
                <a:cs typeface="Courier New"/>
                <a:sym typeface="Courier New"/>
              </a:rPr>
              <a:t>": "1046a5d685aef5c37d1829040ca8083b94e4c069ca4963f4b16a6ade2e077b06", "ContainerConfig": {"</a:t>
            </a:r>
            <a:r>
              <a:rPr lang="en" sz="800" b="1">
                <a:solidFill>
                  <a:schemeClr val="dk1"/>
                </a:solidFill>
                <a:highlight>
                  <a:srgbClr val="FFFF00"/>
                </a:highlight>
                <a:latin typeface="Courier New"/>
                <a:ea typeface="Courier New"/>
                <a:cs typeface="Courier New"/>
                <a:sym typeface="Courier New"/>
              </a:rPr>
              <a:t>Hostname</a:t>
            </a:r>
            <a:r>
              <a:rPr lang="en" sz="800">
                <a:solidFill>
                  <a:schemeClr val="dk1"/>
                </a:solidFill>
                <a:highlight>
                  <a:srgbClr val="EFEFEF"/>
                </a:highlight>
                <a:latin typeface="Courier New"/>
                <a:ea typeface="Courier New"/>
                <a:cs typeface="Courier New"/>
                <a:sym typeface="Courier New"/>
              </a:rPr>
              <a:t>": "1046a5d685ae", "Domainname": "", "User": "", "AttachStdin": false, "AttachStdout": false, "AttachStderr": false, "Tty": false, "OpenStdin": false, "StdinOnce": false, "Env": ["</a:t>
            </a:r>
            <a:r>
              <a:rPr lang="en" sz="800" b="1">
                <a:solidFill>
                  <a:schemeClr val="dk1"/>
                </a:solidFill>
                <a:highlight>
                  <a:srgbClr val="FFFF00"/>
                </a:highlight>
                <a:latin typeface="Courier New"/>
                <a:ea typeface="Courier New"/>
                <a:cs typeface="Courier New"/>
                <a:sym typeface="Courier New"/>
              </a:rPr>
              <a:t>PATH</a:t>
            </a:r>
            <a:r>
              <a:rPr lang="en" sz="800">
                <a:solidFill>
                  <a:schemeClr val="dk1"/>
                </a:solidFill>
                <a:highlight>
                  <a:srgbClr val="EFEFEF"/>
                </a:highlight>
                <a:latin typeface="Courier New"/>
                <a:ea typeface="Courier New"/>
                <a:cs typeface="Courier New"/>
                <a:sym typeface="Courier New"/>
              </a:rPr>
              <a:t>=/usr/local/sbin:/usr/local/bin:/usr/sbin:/usr/bin:/sbin:/bin"], "Cmd": ["/bin/sh", "-c", "#(nop) ", "</a:t>
            </a:r>
            <a:r>
              <a:rPr lang="en" sz="800" b="1">
                <a:solidFill>
                  <a:schemeClr val="dk1"/>
                </a:solidFill>
                <a:highlight>
                  <a:srgbClr val="FFFF00"/>
                </a:highlight>
                <a:latin typeface="Courier New"/>
                <a:ea typeface="Courier New"/>
                <a:cs typeface="Courier New"/>
                <a:sym typeface="Courier New"/>
              </a:rPr>
              <a:t>CMD</a:t>
            </a:r>
            <a:r>
              <a:rPr lang="en" sz="800">
                <a:solidFill>
                  <a:schemeClr val="dk1"/>
                </a:solidFill>
                <a:highlight>
                  <a:srgbClr val="EFEFEF"/>
                </a:highlight>
                <a:latin typeface="Courier New"/>
                <a:ea typeface="Courier New"/>
                <a:cs typeface="Courier New"/>
                <a:sym typeface="Courier New"/>
              </a:rPr>
              <a:t> [\"/bin/bash\"]"], "ArgsEscaped": true, "Image": "sha256:4ff2090064e7e38688bce713d50f3202d227b3c89fecea1434271c912ccd47e0", "Volumes": null, "WorkingDir": "", "</a:t>
            </a:r>
            <a:r>
              <a:rPr lang="en" sz="800">
                <a:solidFill>
                  <a:schemeClr val="dk1"/>
                </a:solidFill>
                <a:highlight>
                  <a:srgbClr val="FFFF00"/>
                </a:highlight>
                <a:latin typeface="Courier New"/>
                <a:ea typeface="Courier New"/>
                <a:cs typeface="Courier New"/>
                <a:sym typeface="Courier New"/>
              </a:rPr>
              <a:t>Entrypoint</a:t>
            </a:r>
            <a:r>
              <a:rPr lang="en" sz="800">
                <a:solidFill>
                  <a:schemeClr val="dk1"/>
                </a:solidFill>
                <a:highlight>
                  <a:srgbClr val="EFEFEF"/>
                </a:highlight>
                <a:latin typeface="Courier New"/>
                <a:ea typeface="Courier New"/>
                <a:cs typeface="Courier New"/>
                <a:sym typeface="Courier New"/>
              </a:rPr>
              <a:t>": null, "OnBuild": null, "Labels": {}}, "</a:t>
            </a:r>
            <a:r>
              <a:rPr lang="en" sz="800" b="1">
                <a:solidFill>
                  <a:schemeClr val="dk1"/>
                </a:solidFill>
                <a:highlight>
                  <a:srgbClr val="FFFF00"/>
                </a:highlight>
                <a:latin typeface="Courier New"/>
                <a:ea typeface="Courier New"/>
                <a:cs typeface="Courier New"/>
                <a:sym typeface="Courier New"/>
              </a:rPr>
              <a:t>DockerVersion</a:t>
            </a:r>
            <a:r>
              <a:rPr lang="en" sz="800">
                <a:solidFill>
                  <a:schemeClr val="dk1"/>
                </a:solidFill>
                <a:highlight>
                  <a:srgbClr val="EFEFEF"/>
                </a:highlight>
                <a:latin typeface="Courier New"/>
                <a:ea typeface="Courier New"/>
                <a:cs typeface="Courier New"/>
                <a:sym typeface="Courier New"/>
              </a:rPr>
              <a:t>": "18.09.7", "Author": "", "Config": {"Hostname": "", "Domainname": "", "User": "", "AttachStdin": false, "AttachStdout": false, "AttachStderr": false, "Tty": false, "OpenStdin": false, "StdinOnce": false, "Env": ["PATH=/usr/local/sbin:/usr/local/bin:/usr/sbin:/usr/bin:/sbin:/bin"], "Cmd": ["/bin/bash"], "ArgsEscaped": true, "Image": "sha256:4ff2090064e7e38688bce713d50f3202d227b3c89fecea1434271c912ccd47e0", "Volumes": null, "WorkingDir": "", "Entrypoint": null, "OnBuild": null, "Labels": null}, "</a:t>
            </a:r>
            <a:r>
              <a:rPr lang="en" sz="800" b="1">
                <a:solidFill>
                  <a:schemeClr val="dk1"/>
                </a:solidFill>
                <a:highlight>
                  <a:srgbClr val="FFFF00"/>
                </a:highlight>
                <a:latin typeface="Courier New"/>
                <a:ea typeface="Courier New"/>
                <a:cs typeface="Courier New"/>
                <a:sym typeface="Courier New"/>
              </a:rPr>
              <a:t>Architecture</a:t>
            </a:r>
            <a:r>
              <a:rPr lang="en" sz="800">
                <a:solidFill>
                  <a:schemeClr val="dk1"/>
                </a:solidFill>
                <a:highlight>
                  <a:srgbClr val="EFEFEF"/>
                </a:highlight>
                <a:latin typeface="Courier New"/>
                <a:ea typeface="Courier New"/>
                <a:cs typeface="Courier New"/>
                <a:sym typeface="Courier New"/>
              </a:rPr>
              <a:t>": "amd64", "</a:t>
            </a:r>
            <a:r>
              <a:rPr lang="en" sz="800" b="1">
                <a:solidFill>
                  <a:schemeClr val="dk1"/>
                </a:solidFill>
                <a:highlight>
                  <a:srgbClr val="FFFF00"/>
                </a:highlight>
                <a:latin typeface="Courier New"/>
                <a:ea typeface="Courier New"/>
                <a:cs typeface="Courier New"/>
                <a:sym typeface="Courier New"/>
              </a:rPr>
              <a:t>Os</a:t>
            </a:r>
            <a:r>
              <a:rPr lang="en" sz="800">
                <a:solidFill>
                  <a:schemeClr val="dk1"/>
                </a:solidFill>
                <a:highlight>
                  <a:srgbClr val="EFEFEF"/>
                </a:highlight>
                <a:latin typeface="Courier New"/>
                <a:ea typeface="Courier New"/>
                <a:cs typeface="Courier New"/>
                <a:sym typeface="Courier New"/>
              </a:rPr>
              <a:t>": "linux", "Size": 72875723, "VirtualSize": 72875723, "GraphDriver": {"Data": {"LowerDir": "/var/lib/docker/overlay2/5d66f43ef0d92430a195045c4715ff3d49ee88ccb0bb7f6e69ccc5d60fde0ece /diff:/var/lib/docker/ overlay2/0b75d53292ccb20230879e49c7fe6eea157addb083d414ba3d0485959cd35086/diff", "MergedDir": "/var/lib/docker/ overlay2/c3bab8487f590bfd66e53db0b1902ab5a8b8fbfa1f02cfc3b4f0f9fa25158f2d/merged", "UpperDir": "/var/lib/docker/ overlay2/c3bab8487f590bfd66e53db0b1902ab5a8b8fbfa1f02cfc3b4f0f9fa25158f2d/diff", "</a:t>
            </a:r>
            <a:r>
              <a:rPr lang="en" sz="800" b="1">
                <a:highlight>
                  <a:srgbClr val="FFFF00"/>
                </a:highlight>
                <a:latin typeface="Courier New"/>
                <a:ea typeface="Courier New"/>
                <a:cs typeface="Courier New"/>
                <a:sym typeface="Courier New"/>
              </a:rPr>
              <a:t>WorkDir</a:t>
            </a:r>
            <a:r>
              <a:rPr lang="en" sz="800">
                <a:solidFill>
                  <a:schemeClr val="dk1"/>
                </a:solidFill>
                <a:highlight>
                  <a:srgbClr val="EFEFEF"/>
                </a:highlight>
                <a:latin typeface="Courier New"/>
                <a:ea typeface="Courier New"/>
                <a:cs typeface="Courier New"/>
                <a:sym typeface="Courier New"/>
              </a:rPr>
              <a:t>": "/var/lib/docker/ overlay2/c3bab8487f590bfd66e53db0b1902ab5a8b8fbfa1f02cfc3b4f0f9fa25158f2d/work"}, "Name": "overlay2"}, "</a:t>
            </a:r>
            <a:r>
              <a:rPr lang="en" sz="800" b="1">
                <a:highlight>
                  <a:srgbClr val="FFFF00"/>
                </a:highlight>
                <a:latin typeface="Courier New"/>
                <a:ea typeface="Courier New"/>
                <a:cs typeface="Courier New"/>
                <a:sym typeface="Courier New"/>
              </a:rPr>
              <a:t>RootFS</a:t>
            </a:r>
            <a:r>
              <a:rPr lang="en" sz="800">
                <a:solidFill>
                  <a:schemeClr val="dk1"/>
                </a:solidFill>
                <a:highlight>
                  <a:srgbClr val="EFEFEF"/>
                </a:highlight>
                <a:latin typeface="Courier New"/>
                <a:ea typeface="Courier New"/>
                <a:cs typeface="Courier New"/>
                <a:sym typeface="Courier New"/>
              </a:rPr>
              <a:t>": {"Type": "layers", "</a:t>
            </a:r>
            <a:r>
              <a:rPr lang="en" sz="800" b="1">
                <a:solidFill>
                  <a:schemeClr val="dk1"/>
                </a:solidFill>
                <a:highlight>
                  <a:srgbClr val="FFFF00"/>
                </a:highlight>
                <a:latin typeface="Courier New"/>
                <a:ea typeface="Courier New"/>
                <a:cs typeface="Courier New"/>
                <a:sym typeface="Courier New"/>
              </a:rPr>
              <a:t>Layers</a:t>
            </a:r>
            <a:r>
              <a:rPr lang="en" sz="800">
                <a:solidFill>
                  <a:schemeClr val="dk1"/>
                </a:solidFill>
                <a:highlight>
                  <a:srgbClr val="EFEFEF"/>
                </a:highlight>
                <a:latin typeface="Courier New"/>
                <a:ea typeface="Courier New"/>
                <a:cs typeface="Courier New"/>
                <a:sym typeface="Courier New"/>
              </a:rPr>
              <a:t>": ["sha256:d42a4fdf4b2ae8662ff2ca1b695eae571c652a62973c1beb81a296a4f4263d92", "sha256:90ac32a0d9ab11e7745283f3051e990054616d631812ac63e324c1a36d2677f5", "sha256:782f5f011ddaf2a0bfd38cc2ccabd634095d6e35c8034302d788423f486bb177"]}, "</a:t>
            </a:r>
            <a:r>
              <a:rPr lang="en" sz="800" b="1">
                <a:solidFill>
                  <a:schemeClr val="dk1"/>
                </a:solidFill>
                <a:highlight>
                  <a:srgbClr val="FFFF00"/>
                </a:highlight>
                <a:latin typeface="Courier New"/>
                <a:ea typeface="Courier New"/>
                <a:cs typeface="Courier New"/>
                <a:sym typeface="Courier New"/>
              </a:rPr>
              <a:t>Metadata</a:t>
            </a:r>
            <a:r>
              <a:rPr lang="en" sz="800">
                <a:solidFill>
                  <a:schemeClr val="dk1"/>
                </a:solidFill>
                <a:highlight>
                  <a:srgbClr val="EFEFEF"/>
                </a:highlight>
                <a:latin typeface="Courier New"/>
                <a:ea typeface="Courier New"/>
                <a:cs typeface="Courier New"/>
                <a:sym typeface="Courier New"/>
              </a:rPr>
              <a:t>": {"LastTagTime": "0001-01-01T00:00:00Z"}}]</a:t>
            </a:r>
            <a:endParaRPr sz="800" b="1">
              <a:solidFill>
                <a:srgbClr val="5B0F00"/>
              </a:solidFill>
              <a:highlight>
                <a:srgbClr val="EFEFEF"/>
              </a:highlight>
              <a:latin typeface="Courier New"/>
              <a:ea typeface="Courier New"/>
              <a:cs typeface="Courier New"/>
              <a:sym typeface="Courier New"/>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85"/>
        <p:cNvGrpSpPr/>
        <p:nvPr/>
      </p:nvGrpSpPr>
      <p:grpSpPr>
        <a:xfrm>
          <a:off x="0" y="0"/>
          <a:ext cx="0" cy="0"/>
          <a:chOff x="0" y="0"/>
          <a:chExt cx="0" cy="0"/>
        </a:xfrm>
      </p:grpSpPr>
      <p:sp>
        <p:nvSpPr>
          <p:cNvPr id="186" name="Google Shape;186;p29"/>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Example 6: JSON RESPONSE DATA</a:t>
            </a:r>
            <a:endParaRPr/>
          </a:p>
        </p:txBody>
      </p:sp>
      <p:pic>
        <p:nvPicPr>
          <p:cNvPr id="187" name="Google Shape;187;p29"/>
          <p:cNvPicPr preferRelativeResize="0"/>
          <p:nvPr/>
        </p:nvPicPr>
        <p:blipFill>
          <a:blip r:embed="rId3">
            <a:alphaModFix/>
          </a:blip>
          <a:stretch>
            <a:fillRect/>
          </a:stretch>
        </p:blipFill>
        <p:spPr>
          <a:xfrm>
            <a:off x="837625" y="1054775"/>
            <a:ext cx="7468750" cy="3913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91"/>
        <p:cNvGrpSpPr/>
        <p:nvPr/>
      </p:nvGrpSpPr>
      <p:grpSpPr>
        <a:xfrm>
          <a:off x="0" y="0"/>
          <a:ext cx="0" cy="0"/>
          <a:chOff x="0" y="0"/>
          <a:chExt cx="0" cy="0"/>
        </a:xfrm>
      </p:grpSpPr>
      <p:sp>
        <p:nvSpPr>
          <p:cNvPr id="192" name="Google Shape;192;p30"/>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Tips for NetAcad Instructors and Students</a:t>
            </a:r>
            <a:endParaRPr/>
          </a:p>
        </p:txBody>
      </p:sp>
      <p:sp>
        <p:nvSpPr>
          <p:cNvPr id="193" name="Google Shape;193;p30"/>
          <p:cNvSpPr txBox="1">
            <a:spLocks noGrp="1"/>
          </p:cNvSpPr>
          <p:nvPr>
            <p:ph type="body" idx="1"/>
          </p:nvPr>
        </p:nvSpPr>
        <p:spPr>
          <a:xfrm>
            <a:off x="311700" y="1152475"/>
            <a:ext cx="8520600" cy="35667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Clr>
                <a:schemeClr val="lt2"/>
              </a:buClr>
              <a:buSzPts val="1400"/>
              <a:buChar char="●"/>
            </a:pPr>
            <a:r>
              <a:rPr lang="en" sz="1800">
                <a:solidFill>
                  <a:schemeClr val="lt2"/>
                </a:solidFill>
                <a:highlight>
                  <a:schemeClr val="accent1"/>
                </a:highlight>
              </a:rPr>
              <a:t>Learn how to recognize </a:t>
            </a:r>
            <a:r>
              <a:rPr lang="en" sz="1800" b="1">
                <a:solidFill>
                  <a:schemeClr val="lt2"/>
                </a:solidFill>
                <a:highlight>
                  <a:schemeClr val="accent5"/>
                </a:highlight>
              </a:rPr>
              <a:t>data type</a:t>
            </a:r>
            <a:r>
              <a:rPr lang="en" b="1">
                <a:solidFill>
                  <a:schemeClr val="lt2"/>
                </a:solidFill>
                <a:highlight>
                  <a:schemeClr val="accent1"/>
                </a:highlight>
              </a:rPr>
              <a:t/>
            </a:r>
            <a:br>
              <a:rPr lang="en" b="1">
                <a:solidFill>
                  <a:schemeClr val="lt2"/>
                </a:solidFill>
                <a:highlight>
                  <a:schemeClr val="accent1"/>
                </a:highlight>
              </a:rPr>
            </a:br>
            <a:endParaRPr sz="1000" b="1">
              <a:solidFill>
                <a:schemeClr val="lt2"/>
              </a:solidFill>
              <a:highlight>
                <a:schemeClr val="accent1"/>
              </a:highlight>
            </a:endParaRPr>
          </a:p>
          <a:p>
            <a:pPr marL="914400" lvl="1" indent="-304800" algn="l" rtl="0">
              <a:spcBef>
                <a:spcPts val="0"/>
              </a:spcBef>
              <a:spcAft>
                <a:spcPts val="0"/>
              </a:spcAft>
              <a:buClr>
                <a:schemeClr val="lt2"/>
              </a:buClr>
              <a:buSzPts val="1200"/>
              <a:buFont typeface="Courier New"/>
              <a:buChar char="○"/>
            </a:pPr>
            <a:r>
              <a:rPr lang="en" sz="1200" b="1">
                <a:solidFill>
                  <a:schemeClr val="lt2"/>
                </a:solidFill>
                <a:highlight>
                  <a:schemeClr val="accent1"/>
                </a:highlight>
                <a:latin typeface="Courier New"/>
                <a:ea typeface="Courier New"/>
                <a:cs typeface="Courier New"/>
                <a:sym typeface="Courier New"/>
              </a:rPr>
              <a:t>ietf_ipv4 = {'address': [{'ip': '192.168.56.101', 'netmask': '255.255.255.0'}]}</a:t>
            </a:r>
            <a:endParaRPr sz="1200" b="1">
              <a:solidFill>
                <a:schemeClr val="lt2"/>
              </a:solidFill>
              <a:highlight>
                <a:schemeClr val="accent1"/>
              </a:highlight>
              <a:latin typeface="Courier New"/>
              <a:ea typeface="Courier New"/>
              <a:cs typeface="Courier New"/>
              <a:sym typeface="Courier New"/>
            </a:endParaRPr>
          </a:p>
          <a:p>
            <a:pPr marL="1371600" lvl="2" indent="-304800" algn="l" rtl="0">
              <a:spcBef>
                <a:spcPts val="0"/>
              </a:spcBef>
              <a:spcAft>
                <a:spcPts val="0"/>
              </a:spcAft>
              <a:buClr>
                <a:schemeClr val="lt2"/>
              </a:buClr>
              <a:buSzPts val="1200"/>
              <a:buFont typeface="Courier New"/>
              <a:buChar char="■"/>
            </a:pPr>
            <a:r>
              <a:rPr lang="en" sz="1200" b="1">
                <a:solidFill>
                  <a:schemeClr val="lt2"/>
                </a:solidFill>
                <a:highlight>
                  <a:schemeClr val="accent1"/>
                </a:highlight>
                <a:latin typeface="Courier New"/>
                <a:ea typeface="Courier New"/>
                <a:cs typeface="Courier New"/>
                <a:sym typeface="Courier New"/>
              </a:rPr>
              <a:t>print(type(ietf_ipv4))</a:t>
            </a:r>
            <a:endParaRPr sz="1200" b="1">
              <a:solidFill>
                <a:schemeClr val="lt2"/>
              </a:solidFill>
              <a:highlight>
                <a:schemeClr val="accent1"/>
              </a:highlight>
              <a:latin typeface="Courier New"/>
              <a:ea typeface="Courier New"/>
              <a:cs typeface="Courier New"/>
              <a:sym typeface="Courier New"/>
            </a:endParaRPr>
          </a:p>
          <a:p>
            <a:pPr marL="1371600" lvl="2" indent="-317500" algn="l" rtl="0">
              <a:spcBef>
                <a:spcPts val="0"/>
              </a:spcBef>
              <a:spcAft>
                <a:spcPts val="0"/>
              </a:spcAft>
              <a:buClr>
                <a:schemeClr val="lt2"/>
              </a:buClr>
              <a:buSzPts val="1400"/>
              <a:buFont typeface="Courier New"/>
              <a:buChar char="■"/>
            </a:pPr>
            <a:r>
              <a:rPr lang="en">
                <a:solidFill>
                  <a:schemeClr val="lt1"/>
                </a:solidFill>
                <a:highlight>
                  <a:schemeClr val="accent1"/>
                </a:highlight>
                <a:latin typeface="Courier New"/>
                <a:ea typeface="Courier New"/>
                <a:cs typeface="Courier New"/>
                <a:sym typeface="Courier New"/>
              </a:rPr>
              <a:t>Output: </a:t>
            </a:r>
            <a:r>
              <a:rPr lang="en" b="1">
                <a:solidFill>
                  <a:schemeClr val="lt1"/>
                </a:solidFill>
                <a:highlight>
                  <a:schemeClr val="accent1"/>
                </a:highlight>
                <a:latin typeface="Courier New"/>
                <a:ea typeface="Courier New"/>
                <a:cs typeface="Courier New"/>
                <a:sym typeface="Courier New"/>
              </a:rPr>
              <a:t>&lt;class 'dict'&gt;</a:t>
            </a:r>
            <a:endParaRPr b="1">
              <a:solidFill>
                <a:schemeClr val="lt1"/>
              </a:solidFill>
              <a:highlight>
                <a:schemeClr val="accent1"/>
              </a:highlight>
              <a:latin typeface="Courier New"/>
              <a:ea typeface="Courier New"/>
              <a:cs typeface="Courier New"/>
              <a:sym typeface="Courier New"/>
            </a:endParaRPr>
          </a:p>
          <a:p>
            <a:pPr marL="914400" lvl="1" indent="-304800" algn="l" rtl="0">
              <a:spcBef>
                <a:spcPts val="0"/>
              </a:spcBef>
              <a:spcAft>
                <a:spcPts val="0"/>
              </a:spcAft>
              <a:buClr>
                <a:schemeClr val="lt2"/>
              </a:buClr>
              <a:buSzPts val="1200"/>
              <a:buFont typeface="Courier New"/>
              <a:buChar char="○"/>
            </a:pPr>
            <a:r>
              <a:rPr lang="en" sz="1200" b="1">
                <a:solidFill>
                  <a:schemeClr val="lt2"/>
                </a:solidFill>
                <a:highlight>
                  <a:schemeClr val="accent1"/>
                </a:highlight>
                <a:latin typeface="Courier New"/>
                <a:ea typeface="Courier New"/>
                <a:cs typeface="Courier New"/>
                <a:sym typeface="Courier New"/>
              </a:rPr>
              <a:t>multiple_addresses </a:t>
            </a:r>
            <a:r>
              <a:rPr lang="en" sz="1200">
                <a:solidFill>
                  <a:schemeClr val="lt2"/>
                </a:solidFill>
                <a:highlight>
                  <a:schemeClr val="accent1"/>
                </a:highlight>
                <a:latin typeface="Courier New"/>
                <a:ea typeface="Courier New"/>
                <a:cs typeface="Courier New"/>
                <a:sym typeface="Courier New"/>
              </a:rPr>
              <a:t>= </a:t>
            </a:r>
            <a:r>
              <a:rPr lang="en" sz="1200" b="1">
                <a:solidFill>
                  <a:schemeClr val="lt2"/>
                </a:solidFill>
                <a:highlight>
                  <a:schemeClr val="accent1"/>
                </a:highlight>
                <a:latin typeface="Courier New"/>
                <a:ea typeface="Courier New"/>
                <a:cs typeface="Courier New"/>
                <a:sym typeface="Courier New"/>
              </a:rPr>
              <a:t>[{'ip': '192.168.56.101', 'netmask': '255.255.255.0'}, </a:t>
            </a:r>
            <a:br>
              <a:rPr lang="en" sz="1200" b="1">
                <a:solidFill>
                  <a:schemeClr val="lt2"/>
                </a:solidFill>
                <a:highlight>
                  <a:schemeClr val="accent1"/>
                </a:highlight>
                <a:latin typeface="Courier New"/>
                <a:ea typeface="Courier New"/>
                <a:cs typeface="Courier New"/>
                <a:sym typeface="Courier New"/>
              </a:rPr>
            </a:br>
            <a:r>
              <a:rPr lang="en" sz="1200" b="1">
                <a:solidFill>
                  <a:schemeClr val="lt2"/>
                </a:solidFill>
                <a:highlight>
                  <a:schemeClr val="accent1"/>
                </a:highlight>
                <a:latin typeface="Courier New"/>
                <a:ea typeface="Courier New"/>
                <a:cs typeface="Courier New"/>
                <a:sym typeface="Courier New"/>
              </a:rPr>
              <a:t>                      {'ip': '192.0.2.1', 'netmask': '255.255.255.252'} ]</a:t>
            </a:r>
            <a:endParaRPr sz="1200" b="1">
              <a:solidFill>
                <a:schemeClr val="lt2"/>
              </a:solidFill>
              <a:highlight>
                <a:schemeClr val="accent1"/>
              </a:highlight>
              <a:latin typeface="Courier New"/>
              <a:ea typeface="Courier New"/>
              <a:cs typeface="Courier New"/>
              <a:sym typeface="Courier New"/>
            </a:endParaRPr>
          </a:p>
          <a:p>
            <a:pPr marL="1371600" lvl="2" indent="-304800" algn="l" rtl="0">
              <a:spcBef>
                <a:spcPts val="0"/>
              </a:spcBef>
              <a:spcAft>
                <a:spcPts val="0"/>
              </a:spcAft>
              <a:buClr>
                <a:schemeClr val="lt2"/>
              </a:buClr>
              <a:buSzPts val="1200"/>
              <a:buFont typeface="Courier New"/>
              <a:buChar char="■"/>
            </a:pPr>
            <a:r>
              <a:rPr lang="en" sz="1200" b="1">
                <a:solidFill>
                  <a:schemeClr val="lt2"/>
                </a:solidFill>
                <a:highlight>
                  <a:schemeClr val="accent1"/>
                </a:highlight>
                <a:latin typeface="Courier New"/>
                <a:ea typeface="Courier New"/>
                <a:cs typeface="Courier New"/>
                <a:sym typeface="Courier New"/>
              </a:rPr>
              <a:t>print(type(multiple_addresses))</a:t>
            </a:r>
            <a:endParaRPr sz="1200" b="1">
              <a:solidFill>
                <a:schemeClr val="lt2"/>
              </a:solidFill>
              <a:highlight>
                <a:schemeClr val="accent1"/>
              </a:highlight>
              <a:latin typeface="Courier New"/>
              <a:ea typeface="Courier New"/>
              <a:cs typeface="Courier New"/>
              <a:sym typeface="Courier New"/>
            </a:endParaRPr>
          </a:p>
          <a:p>
            <a:pPr marL="1371600" lvl="2" indent="-304800" algn="l" rtl="0">
              <a:spcBef>
                <a:spcPts val="0"/>
              </a:spcBef>
              <a:spcAft>
                <a:spcPts val="0"/>
              </a:spcAft>
              <a:buClr>
                <a:schemeClr val="lt2"/>
              </a:buClr>
              <a:buSzPts val="1200"/>
              <a:buFont typeface="Courier New"/>
              <a:buChar char="■"/>
            </a:pPr>
            <a:r>
              <a:rPr lang="en">
                <a:solidFill>
                  <a:schemeClr val="lt1"/>
                </a:solidFill>
                <a:highlight>
                  <a:schemeClr val="accent1"/>
                </a:highlight>
                <a:latin typeface="Courier New"/>
                <a:ea typeface="Courier New"/>
                <a:cs typeface="Courier New"/>
                <a:sym typeface="Courier New"/>
              </a:rPr>
              <a:t>Output: </a:t>
            </a:r>
            <a:r>
              <a:rPr lang="en" b="1">
                <a:solidFill>
                  <a:schemeClr val="lt1"/>
                </a:solidFill>
                <a:highlight>
                  <a:schemeClr val="accent1"/>
                </a:highlight>
                <a:latin typeface="Courier New"/>
                <a:ea typeface="Courier New"/>
                <a:cs typeface="Courier New"/>
                <a:sym typeface="Courier New"/>
              </a:rPr>
              <a:t>&lt;class 'list'&gt;</a:t>
            </a:r>
            <a:endParaRPr b="1">
              <a:solidFill>
                <a:schemeClr val="lt1"/>
              </a:solidFill>
              <a:highlight>
                <a:schemeClr val="accent1"/>
              </a:highlight>
              <a:latin typeface="Courier New"/>
              <a:ea typeface="Courier New"/>
              <a:cs typeface="Courier New"/>
              <a:sym typeface="Courier New"/>
            </a:endParaRPr>
          </a:p>
          <a:p>
            <a:pPr marL="1371600" lvl="0" indent="0" algn="l" rtl="0">
              <a:spcBef>
                <a:spcPts val="0"/>
              </a:spcBef>
              <a:spcAft>
                <a:spcPts val="0"/>
              </a:spcAft>
              <a:buNone/>
            </a:pPr>
            <a:endParaRPr sz="1200" b="1">
              <a:solidFill>
                <a:schemeClr val="lt1"/>
              </a:solidFill>
              <a:highlight>
                <a:schemeClr val="accent1"/>
              </a:highlight>
              <a:latin typeface="Courier New"/>
              <a:ea typeface="Courier New"/>
              <a:cs typeface="Courier New"/>
              <a:sym typeface="Courier New"/>
            </a:endParaRPr>
          </a:p>
          <a:p>
            <a:pPr marL="457200" lvl="0" indent="-317500" algn="l" rtl="0">
              <a:spcBef>
                <a:spcPts val="0"/>
              </a:spcBef>
              <a:spcAft>
                <a:spcPts val="0"/>
              </a:spcAft>
              <a:buClr>
                <a:schemeClr val="lt2"/>
              </a:buClr>
              <a:buSzPts val="1400"/>
              <a:buChar char="●"/>
            </a:pPr>
            <a:r>
              <a:rPr lang="en" sz="1800">
                <a:solidFill>
                  <a:schemeClr val="lt2"/>
                </a:solidFill>
                <a:highlight>
                  <a:schemeClr val="accent1"/>
                </a:highlight>
              </a:rPr>
              <a:t>Practice how to </a:t>
            </a:r>
            <a:r>
              <a:rPr lang="en" sz="1800" b="1">
                <a:solidFill>
                  <a:schemeClr val="lt2"/>
                </a:solidFill>
                <a:highlight>
                  <a:schemeClr val="accent5"/>
                </a:highlight>
              </a:rPr>
              <a:t>select or filter</a:t>
            </a:r>
            <a:r>
              <a:rPr lang="en" sz="1800" b="1">
                <a:solidFill>
                  <a:schemeClr val="lt2"/>
                </a:solidFill>
                <a:highlight>
                  <a:schemeClr val="accent1"/>
                </a:highlight>
              </a:rPr>
              <a:t> </a:t>
            </a:r>
            <a:r>
              <a:rPr lang="en" sz="1800">
                <a:solidFill>
                  <a:schemeClr val="lt2"/>
                </a:solidFill>
                <a:highlight>
                  <a:schemeClr val="accent1"/>
                </a:highlight>
              </a:rPr>
              <a:t>a data element</a:t>
            </a:r>
            <a:r>
              <a:rPr lang="en">
                <a:solidFill>
                  <a:schemeClr val="lt2"/>
                </a:solidFill>
                <a:highlight>
                  <a:schemeClr val="accent1"/>
                </a:highlight>
              </a:rPr>
              <a:t/>
            </a:r>
            <a:br>
              <a:rPr lang="en">
                <a:solidFill>
                  <a:schemeClr val="lt2"/>
                </a:solidFill>
                <a:highlight>
                  <a:schemeClr val="accent1"/>
                </a:highlight>
              </a:rPr>
            </a:br>
            <a:endParaRPr sz="1000">
              <a:solidFill>
                <a:schemeClr val="lt2"/>
              </a:solidFill>
              <a:highlight>
                <a:schemeClr val="accent1"/>
              </a:highlight>
            </a:endParaRPr>
          </a:p>
          <a:p>
            <a:pPr marL="914400" lvl="1" indent="-317500" algn="l" rtl="0">
              <a:spcBef>
                <a:spcPts val="0"/>
              </a:spcBef>
              <a:spcAft>
                <a:spcPts val="0"/>
              </a:spcAft>
              <a:buClr>
                <a:schemeClr val="lt2"/>
              </a:buClr>
              <a:buSzPts val="1400"/>
              <a:buFont typeface="Courier New"/>
              <a:buChar char="○"/>
            </a:pPr>
            <a:r>
              <a:rPr lang="en" b="1">
                <a:solidFill>
                  <a:schemeClr val="lt2"/>
                </a:solidFill>
                <a:highlight>
                  <a:schemeClr val="accent1"/>
                </a:highlight>
                <a:latin typeface="Courier New"/>
                <a:ea typeface="Courier New"/>
                <a:cs typeface="Courier New"/>
                <a:sym typeface="Courier New"/>
              </a:rPr>
              <a:t>print(ietf_ipv4['address'][0]['ip']) </a:t>
            </a:r>
            <a:r>
              <a:rPr lang="en" sz="1200" b="1" i="1">
                <a:solidFill>
                  <a:schemeClr val="lt2"/>
                </a:solidFill>
                <a:highlight>
                  <a:schemeClr val="accent1"/>
                </a:highlight>
                <a:latin typeface="Courier New"/>
                <a:ea typeface="Courier New"/>
                <a:cs typeface="Courier New"/>
                <a:sym typeface="Courier New"/>
              </a:rPr>
              <a:t>### first ip address selected</a:t>
            </a:r>
            <a:endParaRPr sz="1200" b="1" i="1">
              <a:solidFill>
                <a:schemeClr val="lt2"/>
              </a:solidFill>
              <a:highlight>
                <a:schemeClr val="accent1"/>
              </a:highlight>
              <a:latin typeface="Courier New"/>
              <a:ea typeface="Courier New"/>
              <a:cs typeface="Courier New"/>
              <a:sym typeface="Courier New"/>
            </a:endParaRPr>
          </a:p>
          <a:p>
            <a:pPr marL="914400" lvl="1" indent="-317500" algn="l" rtl="0">
              <a:spcBef>
                <a:spcPts val="0"/>
              </a:spcBef>
              <a:spcAft>
                <a:spcPts val="0"/>
              </a:spcAft>
              <a:buClr>
                <a:schemeClr val="lt2"/>
              </a:buClr>
              <a:buSzPts val="1400"/>
              <a:buFont typeface="Courier New"/>
              <a:buChar char="○"/>
            </a:pPr>
            <a:r>
              <a:rPr lang="en">
                <a:solidFill>
                  <a:schemeClr val="lt1"/>
                </a:solidFill>
                <a:highlight>
                  <a:schemeClr val="accent1"/>
                </a:highlight>
                <a:latin typeface="Courier New"/>
                <a:ea typeface="Courier New"/>
                <a:cs typeface="Courier New"/>
                <a:sym typeface="Courier New"/>
              </a:rPr>
              <a:t>Output: </a:t>
            </a:r>
            <a:r>
              <a:rPr lang="en" b="1">
                <a:solidFill>
                  <a:schemeClr val="lt1"/>
                </a:solidFill>
                <a:highlight>
                  <a:schemeClr val="accent1"/>
                </a:highlight>
                <a:latin typeface="Courier New"/>
                <a:ea typeface="Courier New"/>
                <a:cs typeface="Courier New"/>
                <a:sym typeface="Courier New"/>
              </a:rPr>
              <a:t>192.168.56.101</a:t>
            </a:r>
            <a:r>
              <a:rPr lang="en" b="1">
                <a:solidFill>
                  <a:schemeClr val="lt2"/>
                </a:solidFill>
                <a:highlight>
                  <a:schemeClr val="accent1"/>
                </a:highlight>
                <a:latin typeface="Courier New"/>
                <a:ea typeface="Courier New"/>
                <a:cs typeface="Courier New"/>
                <a:sym typeface="Courier New"/>
              </a:rPr>
              <a:t/>
            </a:r>
            <a:br>
              <a:rPr lang="en" b="1">
                <a:solidFill>
                  <a:schemeClr val="lt2"/>
                </a:solidFill>
                <a:highlight>
                  <a:schemeClr val="accent1"/>
                </a:highlight>
                <a:latin typeface="Courier New"/>
                <a:ea typeface="Courier New"/>
                <a:cs typeface="Courier New"/>
                <a:sym typeface="Courier New"/>
              </a:rPr>
            </a:br>
            <a:endParaRPr sz="600" b="1">
              <a:solidFill>
                <a:schemeClr val="lt2"/>
              </a:solidFill>
              <a:highlight>
                <a:schemeClr val="accent1"/>
              </a:highlight>
              <a:latin typeface="Courier New"/>
              <a:ea typeface="Courier New"/>
              <a:cs typeface="Courier New"/>
              <a:sym typeface="Courier New"/>
            </a:endParaRPr>
          </a:p>
          <a:p>
            <a:pPr marL="914400" lvl="1" indent="-317500" algn="l" rtl="0">
              <a:spcBef>
                <a:spcPts val="0"/>
              </a:spcBef>
              <a:spcAft>
                <a:spcPts val="0"/>
              </a:spcAft>
              <a:buClr>
                <a:schemeClr val="lt2"/>
              </a:buClr>
              <a:buSzPts val="1400"/>
              <a:buChar char="○"/>
            </a:pPr>
            <a:r>
              <a:rPr lang="en">
                <a:solidFill>
                  <a:schemeClr val="lt2"/>
                </a:solidFill>
                <a:highlight>
                  <a:schemeClr val="accent1"/>
                </a:highlight>
              </a:rPr>
              <a:t>Use the </a:t>
            </a:r>
            <a:r>
              <a:rPr lang="en" b="1">
                <a:solidFill>
                  <a:schemeClr val="lt1"/>
                </a:solidFill>
                <a:highlight>
                  <a:srgbClr val="FFFF00"/>
                </a:highlight>
              </a:rPr>
              <a:t>keys</a:t>
            </a:r>
            <a:r>
              <a:rPr lang="en">
                <a:solidFill>
                  <a:schemeClr val="lt1"/>
                </a:solidFill>
                <a:highlight>
                  <a:srgbClr val="FFFF00"/>
                </a:highlight>
              </a:rPr>
              <a:t>()</a:t>
            </a:r>
            <a:r>
              <a:rPr lang="en">
                <a:solidFill>
                  <a:schemeClr val="lt2"/>
                </a:solidFill>
                <a:highlight>
                  <a:schemeClr val="accent1"/>
                </a:highlight>
              </a:rPr>
              <a:t> function to determine the keys used in the response </a:t>
            </a:r>
            <a:endParaRPr b="1">
              <a:solidFill>
                <a:schemeClr val="lt2"/>
              </a:solidFill>
              <a:highlight>
                <a:srgbClr val="FFFF00"/>
              </a:highlight>
            </a:endParaRPr>
          </a:p>
          <a:p>
            <a:pPr marL="457200" lvl="0" indent="0" algn="l" rtl="0">
              <a:spcBef>
                <a:spcPts val="0"/>
              </a:spcBef>
              <a:spcAft>
                <a:spcPts val="0"/>
              </a:spcAft>
              <a:buNone/>
            </a:pPr>
            <a:endParaRPr>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97"/>
        <p:cNvGrpSpPr/>
        <p:nvPr/>
      </p:nvGrpSpPr>
      <p:grpSpPr>
        <a:xfrm>
          <a:off x="0" y="0"/>
          <a:ext cx="0" cy="0"/>
          <a:chOff x="0" y="0"/>
          <a:chExt cx="0" cy="0"/>
        </a:xfrm>
      </p:grpSpPr>
      <p:sp>
        <p:nvSpPr>
          <p:cNvPr id="198" name="Google Shape;198;p31"/>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Tips for NetAcad Instructors and Students (2)</a:t>
            </a:r>
            <a:endParaRPr/>
          </a:p>
        </p:txBody>
      </p:sp>
      <p:sp>
        <p:nvSpPr>
          <p:cNvPr id="199" name="Google Shape;199;p31"/>
          <p:cNvSpPr txBox="1">
            <a:spLocks noGrp="1"/>
          </p:cNvSpPr>
          <p:nvPr>
            <p:ph type="body" idx="1"/>
          </p:nvPr>
        </p:nvSpPr>
        <p:spPr>
          <a:xfrm>
            <a:off x="311700" y="1152475"/>
            <a:ext cx="8520600" cy="36252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Clr>
                <a:schemeClr val="lt2"/>
              </a:buClr>
              <a:buSzPts val="1800"/>
              <a:buChar char="●"/>
            </a:pPr>
            <a:r>
              <a:rPr lang="en" sz="1800">
                <a:solidFill>
                  <a:schemeClr val="lt2"/>
                </a:solidFill>
                <a:highlight>
                  <a:schemeClr val="accent1"/>
                </a:highlight>
              </a:rPr>
              <a:t>Practice how to </a:t>
            </a:r>
            <a:r>
              <a:rPr lang="en" sz="1800" b="1">
                <a:solidFill>
                  <a:schemeClr val="lt2"/>
                </a:solidFill>
                <a:highlight>
                  <a:schemeClr val="accent1"/>
                </a:highlight>
              </a:rPr>
              <a:t>transform </a:t>
            </a:r>
            <a:r>
              <a:rPr lang="en" sz="1800">
                <a:solidFill>
                  <a:schemeClr val="lt2"/>
                </a:solidFill>
                <a:highlight>
                  <a:schemeClr val="accent1"/>
                </a:highlight>
              </a:rPr>
              <a:t>data structures if necessary </a:t>
            </a:r>
            <a:br>
              <a:rPr lang="en" sz="1800">
                <a:solidFill>
                  <a:schemeClr val="lt2"/>
                </a:solidFill>
                <a:highlight>
                  <a:schemeClr val="accent1"/>
                </a:highlight>
              </a:rPr>
            </a:br>
            <a:endParaRPr sz="1000">
              <a:solidFill>
                <a:schemeClr val="lt2"/>
              </a:solidFill>
              <a:highlight>
                <a:schemeClr val="accent1"/>
              </a:highlight>
            </a:endParaRPr>
          </a:p>
          <a:p>
            <a:pPr marL="914400" lvl="1" indent="-304800" algn="l" rtl="0">
              <a:spcBef>
                <a:spcPts val="0"/>
              </a:spcBef>
              <a:spcAft>
                <a:spcPts val="0"/>
              </a:spcAft>
              <a:buClr>
                <a:schemeClr val="lt2"/>
              </a:buClr>
              <a:buSzPts val="1200"/>
              <a:buFont typeface="Courier New"/>
              <a:buChar char="○"/>
            </a:pPr>
            <a:r>
              <a:rPr lang="en" sz="1200">
                <a:solidFill>
                  <a:schemeClr val="lt2"/>
                </a:solidFill>
                <a:highlight>
                  <a:schemeClr val="accent1"/>
                </a:highlight>
                <a:latin typeface="Courier New"/>
                <a:ea typeface="Courier New"/>
                <a:cs typeface="Courier New"/>
                <a:sym typeface="Courier New"/>
              </a:rPr>
              <a:t>json.</a:t>
            </a:r>
            <a:r>
              <a:rPr lang="en" sz="1200" b="1">
                <a:solidFill>
                  <a:schemeClr val="lt1"/>
                </a:solidFill>
                <a:highlight>
                  <a:schemeClr val="accent1"/>
                </a:highlight>
                <a:latin typeface="Courier New"/>
                <a:ea typeface="Courier New"/>
                <a:cs typeface="Courier New"/>
                <a:sym typeface="Courier New"/>
              </a:rPr>
              <a:t>dumps</a:t>
            </a:r>
            <a:endParaRPr sz="1200" b="1">
              <a:solidFill>
                <a:schemeClr val="lt1"/>
              </a:solidFill>
              <a:highlight>
                <a:schemeClr val="accent1"/>
              </a:highlight>
              <a:latin typeface="Courier New"/>
              <a:ea typeface="Courier New"/>
              <a:cs typeface="Courier New"/>
              <a:sym typeface="Courier New"/>
            </a:endParaRPr>
          </a:p>
          <a:p>
            <a:pPr marL="914400" lvl="1" indent="-317500" algn="l" rtl="0">
              <a:spcBef>
                <a:spcPts val="0"/>
              </a:spcBef>
              <a:spcAft>
                <a:spcPts val="0"/>
              </a:spcAft>
              <a:buClr>
                <a:schemeClr val="lt2"/>
              </a:buClr>
              <a:buSzPts val="1400"/>
              <a:buFont typeface="Courier New"/>
              <a:buChar char="○"/>
            </a:pPr>
            <a:r>
              <a:rPr lang="en" sz="1200">
                <a:solidFill>
                  <a:schemeClr val="lt2"/>
                </a:solidFill>
                <a:highlight>
                  <a:schemeClr val="accent1"/>
                </a:highlight>
                <a:latin typeface="Courier New"/>
                <a:ea typeface="Courier New"/>
                <a:cs typeface="Courier New"/>
                <a:sym typeface="Courier New"/>
              </a:rPr>
              <a:t>json.</a:t>
            </a:r>
            <a:r>
              <a:rPr lang="en" sz="1200" b="1">
                <a:solidFill>
                  <a:schemeClr val="lt1"/>
                </a:solidFill>
                <a:highlight>
                  <a:schemeClr val="accent1"/>
                </a:highlight>
                <a:latin typeface="Courier New"/>
                <a:ea typeface="Courier New"/>
                <a:cs typeface="Courier New"/>
                <a:sym typeface="Courier New"/>
              </a:rPr>
              <a:t>loads</a:t>
            </a:r>
            <a:r>
              <a:rPr lang="en">
                <a:solidFill>
                  <a:schemeClr val="lt2"/>
                </a:solidFill>
                <a:highlight>
                  <a:schemeClr val="accent1"/>
                </a:highlight>
                <a:latin typeface="Courier New"/>
                <a:ea typeface="Courier New"/>
                <a:cs typeface="Courier New"/>
                <a:sym typeface="Courier New"/>
              </a:rPr>
              <a:t/>
            </a:r>
            <a:br>
              <a:rPr lang="en">
                <a:solidFill>
                  <a:schemeClr val="lt2"/>
                </a:solidFill>
                <a:highlight>
                  <a:schemeClr val="accent1"/>
                </a:highlight>
                <a:latin typeface="Courier New"/>
                <a:ea typeface="Courier New"/>
                <a:cs typeface="Courier New"/>
                <a:sym typeface="Courier New"/>
              </a:rPr>
            </a:br>
            <a:endParaRPr sz="1000">
              <a:solidFill>
                <a:schemeClr val="lt2"/>
              </a:solidFill>
              <a:highlight>
                <a:schemeClr val="accent1"/>
              </a:highlight>
              <a:latin typeface="Courier New"/>
              <a:ea typeface="Courier New"/>
              <a:cs typeface="Courier New"/>
              <a:sym typeface="Courier New"/>
            </a:endParaRPr>
          </a:p>
          <a:p>
            <a:pPr marL="457200" lvl="0" indent="-342900" algn="l" rtl="0">
              <a:spcBef>
                <a:spcPts val="0"/>
              </a:spcBef>
              <a:spcAft>
                <a:spcPts val="0"/>
              </a:spcAft>
              <a:buClr>
                <a:schemeClr val="lt2"/>
              </a:buClr>
              <a:buSzPts val="1800"/>
              <a:buChar char="●"/>
            </a:pPr>
            <a:r>
              <a:rPr lang="en" sz="1800">
                <a:solidFill>
                  <a:schemeClr val="lt2"/>
                </a:solidFill>
                <a:highlight>
                  <a:schemeClr val="accent1"/>
                </a:highlight>
              </a:rPr>
              <a:t>Only </a:t>
            </a:r>
            <a:r>
              <a:rPr lang="en" sz="1800" b="1">
                <a:solidFill>
                  <a:schemeClr val="lt2"/>
                </a:solidFill>
                <a:highlight>
                  <a:schemeClr val="accent1"/>
                </a:highlight>
              </a:rPr>
              <a:t>hands-on practice </a:t>
            </a:r>
            <a:r>
              <a:rPr lang="en" sz="1800">
                <a:solidFill>
                  <a:schemeClr val="lt2"/>
                </a:solidFill>
                <a:highlight>
                  <a:schemeClr val="accent1"/>
                </a:highlight>
              </a:rPr>
              <a:t>helps to grasp the rules and procedures  </a:t>
            </a:r>
            <a:br>
              <a:rPr lang="en" sz="1800">
                <a:solidFill>
                  <a:schemeClr val="lt2"/>
                </a:solidFill>
                <a:highlight>
                  <a:schemeClr val="accent1"/>
                </a:highlight>
              </a:rPr>
            </a:br>
            <a:endParaRPr sz="1000">
              <a:solidFill>
                <a:schemeClr val="lt2"/>
              </a:solidFill>
              <a:highlight>
                <a:schemeClr val="accent1"/>
              </a:highlight>
            </a:endParaRPr>
          </a:p>
          <a:p>
            <a:pPr marL="914400" lvl="1" indent="-317500" algn="l" rtl="0">
              <a:spcBef>
                <a:spcPts val="0"/>
              </a:spcBef>
              <a:spcAft>
                <a:spcPts val="0"/>
              </a:spcAft>
              <a:buClr>
                <a:schemeClr val="lt2"/>
              </a:buClr>
              <a:buSzPts val="1400"/>
              <a:buChar char="○"/>
            </a:pPr>
            <a:r>
              <a:rPr lang="en">
                <a:solidFill>
                  <a:schemeClr val="lt2"/>
                </a:solidFill>
                <a:highlight>
                  <a:schemeClr val="accent1"/>
                </a:highlight>
              </a:rPr>
              <a:t>Experiment with the code</a:t>
            </a:r>
            <a:br>
              <a:rPr lang="en">
                <a:solidFill>
                  <a:schemeClr val="lt2"/>
                </a:solidFill>
                <a:highlight>
                  <a:schemeClr val="accent1"/>
                </a:highlight>
              </a:rPr>
            </a:br>
            <a:endParaRPr sz="1000">
              <a:solidFill>
                <a:schemeClr val="lt2"/>
              </a:solidFill>
              <a:highlight>
                <a:schemeClr val="accent1"/>
              </a:highlight>
            </a:endParaRPr>
          </a:p>
          <a:p>
            <a:pPr marL="0" lvl="0" indent="0" algn="l" rtl="0">
              <a:spcBef>
                <a:spcPts val="0"/>
              </a:spcBef>
              <a:spcAft>
                <a:spcPts val="0"/>
              </a:spcAft>
              <a:buNone/>
            </a:pPr>
            <a:r>
              <a:rPr lang="en" sz="1000" b="1">
                <a:solidFill>
                  <a:schemeClr val="lt2"/>
                </a:solidFill>
                <a:highlight>
                  <a:schemeClr val="accent1"/>
                </a:highlight>
              </a:rPr>
              <a:t/>
            </a:r>
            <a:br>
              <a:rPr lang="en" sz="1000" b="1">
                <a:solidFill>
                  <a:schemeClr val="lt2"/>
                </a:solidFill>
                <a:highlight>
                  <a:schemeClr val="accent1"/>
                </a:highlight>
              </a:rPr>
            </a:br>
            <a:r>
              <a:rPr lang="en" sz="1800" b="1">
                <a:solidFill>
                  <a:schemeClr val="lt2"/>
                </a:solidFill>
                <a:highlight>
                  <a:schemeClr val="accent1"/>
                </a:highlight>
              </a:rPr>
              <a:t>Don’t reinvent the wheel</a:t>
            </a:r>
            <a:r>
              <a:rPr lang="en" sz="1800">
                <a:solidFill>
                  <a:schemeClr val="lt2"/>
                </a:solidFill>
                <a:highlight>
                  <a:schemeClr val="accent1"/>
                </a:highlight>
              </a:rPr>
              <a:t>, don’t program from scratch</a:t>
            </a:r>
            <a:br>
              <a:rPr lang="en" sz="1800">
                <a:solidFill>
                  <a:schemeClr val="lt2"/>
                </a:solidFill>
                <a:highlight>
                  <a:schemeClr val="accent1"/>
                </a:highlight>
              </a:rPr>
            </a:br>
            <a:endParaRPr sz="1000">
              <a:solidFill>
                <a:schemeClr val="lt2"/>
              </a:solidFill>
              <a:highlight>
                <a:schemeClr val="accent1"/>
              </a:highlight>
            </a:endParaRPr>
          </a:p>
          <a:p>
            <a:pPr marL="457200" lvl="0" indent="-330200" algn="l" rtl="0">
              <a:spcBef>
                <a:spcPts val="0"/>
              </a:spcBef>
              <a:spcAft>
                <a:spcPts val="0"/>
              </a:spcAft>
              <a:buClr>
                <a:schemeClr val="lt2"/>
              </a:buClr>
              <a:buSzPts val="1600"/>
              <a:buChar char="●"/>
            </a:pPr>
            <a:r>
              <a:rPr lang="en" sz="1600">
                <a:solidFill>
                  <a:schemeClr val="lt2"/>
                </a:solidFill>
                <a:highlight>
                  <a:schemeClr val="accent1"/>
                </a:highlight>
              </a:rPr>
              <a:t>Import the necessary libaries in your Python scripts</a:t>
            </a:r>
            <a:br>
              <a:rPr lang="en" sz="1600">
                <a:solidFill>
                  <a:schemeClr val="lt2"/>
                </a:solidFill>
                <a:highlight>
                  <a:schemeClr val="accent1"/>
                </a:highlight>
              </a:rPr>
            </a:br>
            <a:endParaRPr sz="600">
              <a:solidFill>
                <a:schemeClr val="lt2"/>
              </a:solidFill>
              <a:highlight>
                <a:schemeClr val="accent1"/>
              </a:highlight>
            </a:endParaRPr>
          </a:p>
          <a:p>
            <a:pPr marL="914400" lvl="1" indent="-304800" algn="l" rtl="0">
              <a:spcBef>
                <a:spcPts val="0"/>
              </a:spcBef>
              <a:spcAft>
                <a:spcPts val="0"/>
              </a:spcAft>
              <a:buClr>
                <a:schemeClr val="lt2"/>
              </a:buClr>
              <a:buSzPts val="1200"/>
              <a:buFont typeface="Courier New"/>
              <a:buChar char="○"/>
            </a:pPr>
            <a:r>
              <a:rPr lang="en" sz="1200">
                <a:solidFill>
                  <a:schemeClr val="lt2"/>
                </a:solidFill>
                <a:highlight>
                  <a:schemeClr val="accent1"/>
                </a:highlight>
                <a:latin typeface="Courier New"/>
                <a:ea typeface="Courier New"/>
                <a:cs typeface="Courier New"/>
                <a:sym typeface="Courier New"/>
              </a:rPr>
              <a:t>import </a:t>
            </a:r>
            <a:r>
              <a:rPr lang="en" sz="1200" b="1">
                <a:solidFill>
                  <a:schemeClr val="lt1"/>
                </a:solidFill>
                <a:highlight>
                  <a:schemeClr val="accent1"/>
                </a:highlight>
                <a:latin typeface="Courier New"/>
                <a:ea typeface="Courier New"/>
                <a:cs typeface="Courier New"/>
                <a:sym typeface="Courier New"/>
              </a:rPr>
              <a:t>requests</a:t>
            </a:r>
            <a:endParaRPr sz="1200" b="1">
              <a:solidFill>
                <a:schemeClr val="lt1"/>
              </a:solidFill>
              <a:highlight>
                <a:schemeClr val="accent1"/>
              </a:highlight>
              <a:latin typeface="Courier New"/>
              <a:ea typeface="Courier New"/>
              <a:cs typeface="Courier New"/>
              <a:sym typeface="Courier New"/>
            </a:endParaRPr>
          </a:p>
          <a:p>
            <a:pPr marL="914400" lvl="1" indent="-304800" algn="l" rtl="0">
              <a:spcBef>
                <a:spcPts val="0"/>
              </a:spcBef>
              <a:spcAft>
                <a:spcPts val="0"/>
              </a:spcAft>
              <a:buClr>
                <a:schemeClr val="lt2"/>
              </a:buClr>
              <a:buSzPts val="1200"/>
              <a:buFont typeface="Courier New"/>
              <a:buChar char="○"/>
            </a:pPr>
            <a:r>
              <a:rPr lang="en" sz="1200">
                <a:solidFill>
                  <a:schemeClr val="lt2"/>
                </a:solidFill>
                <a:highlight>
                  <a:schemeClr val="accent1"/>
                </a:highlight>
                <a:latin typeface="Courier New"/>
                <a:ea typeface="Courier New"/>
                <a:cs typeface="Courier New"/>
                <a:sym typeface="Courier New"/>
              </a:rPr>
              <a:t>import </a:t>
            </a:r>
            <a:r>
              <a:rPr lang="en" sz="1200" b="1">
                <a:solidFill>
                  <a:schemeClr val="lt1"/>
                </a:solidFill>
                <a:highlight>
                  <a:schemeClr val="accent1"/>
                </a:highlight>
                <a:latin typeface="Courier New"/>
                <a:ea typeface="Courier New"/>
                <a:cs typeface="Courier New"/>
                <a:sym typeface="Courier New"/>
              </a:rPr>
              <a:t>json</a:t>
            </a:r>
            <a:r>
              <a:rPr lang="en" sz="1200" b="1">
                <a:solidFill>
                  <a:schemeClr val="lt2"/>
                </a:solidFill>
                <a:highlight>
                  <a:schemeClr val="accent1"/>
                </a:highlight>
                <a:latin typeface="Courier New"/>
                <a:ea typeface="Courier New"/>
                <a:cs typeface="Courier New"/>
                <a:sym typeface="Courier New"/>
              </a:rPr>
              <a:t/>
            </a:r>
            <a:br>
              <a:rPr lang="en" sz="1200" b="1">
                <a:solidFill>
                  <a:schemeClr val="lt2"/>
                </a:solidFill>
                <a:highlight>
                  <a:schemeClr val="accent1"/>
                </a:highlight>
                <a:latin typeface="Courier New"/>
                <a:ea typeface="Courier New"/>
                <a:cs typeface="Courier New"/>
                <a:sym typeface="Courier New"/>
              </a:rPr>
            </a:br>
            <a:endParaRPr sz="1200" b="1">
              <a:solidFill>
                <a:schemeClr val="lt2"/>
              </a:solidFill>
              <a:highlight>
                <a:schemeClr val="accent1"/>
              </a:highlight>
              <a:latin typeface="Courier New"/>
              <a:ea typeface="Courier New"/>
              <a:cs typeface="Courier New"/>
              <a:sym typeface="Courier New"/>
            </a:endParaRPr>
          </a:p>
          <a:p>
            <a:pPr marL="457200" lvl="0" indent="-330200" algn="l" rtl="0">
              <a:spcBef>
                <a:spcPts val="0"/>
              </a:spcBef>
              <a:spcAft>
                <a:spcPts val="0"/>
              </a:spcAft>
              <a:buClr>
                <a:schemeClr val="lt2"/>
              </a:buClr>
              <a:buSzPts val="1600"/>
              <a:buChar char="●"/>
            </a:pPr>
            <a:r>
              <a:rPr lang="en" sz="1600">
                <a:solidFill>
                  <a:schemeClr val="lt2"/>
                </a:solidFill>
                <a:highlight>
                  <a:schemeClr val="accent1"/>
                </a:highlight>
              </a:rPr>
              <a:t>Learn from example scripts</a:t>
            </a:r>
            <a:endParaRPr>
              <a:solidFill>
                <a:schemeClr val="lt2"/>
              </a:solidFill>
              <a:highlight>
                <a:schemeClr val="accent1"/>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03"/>
        <p:cNvGrpSpPr/>
        <p:nvPr/>
      </p:nvGrpSpPr>
      <p:grpSpPr>
        <a:xfrm>
          <a:off x="0" y="0"/>
          <a:ext cx="0" cy="0"/>
          <a:chOff x="0" y="0"/>
          <a:chExt cx="0" cy="0"/>
        </a:xfrm>
      </p:grpSpPr>
      <p:sp>
        <p:nvSpPr>
          <p:cNvPr id="204" name="Google Shape;204;p32"/>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Data Types &amp; Data Conversion</a:t>
            </a:r>
            <a:endParaRPr/>
          </a:p>
        </p:txBody>
      </p:sp>
      <p:sp>
        <p:nvSpPr>
          <p:cNvPr id="205" name="Google Shape;205;p32"/>
          <p:cNvSpPr txBox="1">
            <a:spLocks noGrp="1"/>
          </p:cNvSpPr>
          <p:nvPr>
            <p:ph type="body" idx="1"/>
          </p:nvPr>
        </p:nvSpPr>
        <p:spPr>
          <a:xfrm>
            <a:off x="311700" y="1152475"/>
            <a:ext cx="8716800" cy="378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a:solidFill>
                  <a:schemeClr val="lt2"/>
                </a:solidFill>
              </a:rPr>
              <a:t>The following elements are necessary to grasp for this workshop:</a:t>
            </a:r>
            <a:r>
              <a:rPr lang="en">
                <a:solidFill>
                  <a:schemeClr val="lt2"/>
                </a:solidFill>
              </a:rPr>
              <a:t/>
            </a:r>
            <a:br>
              <a:rPr lang="en">
                <a:solidFill>
                  <a:schemeClr val="lt2"/>
                </a:solidFill>
              </a:rPr>
            </a:br>
            <a:endParaRPr sz="1000">
              <a:solidFill>
                <a:schemeClr val="lt2"/>
              </a:solidFill>
            </a:endParaRPr>
          </a:p>
          <a:p>
            <a:pPr marL="0" lvl="0" indent="0" algn="l" rtl="0">
              <a:spcBef>
                <a:spcPts val="0"/>
              </a:spcBef>
              <a:spcAft>
                <a:spcPts val="0"/>
              </a:spcAft>
              <a:buNone/>
            </a:pPr>
            <a:r>
              <a:rPr lang="en" sz="1800">
                <a:solidFill>
                  <a:schemeClr val="lt2"/>
                </a:solidFill>
                <a:highlight>
                  <a:schemeClr val="accent5"/>
                </a:highlight>
              </a:rPr>
              <a:t>data type</a:t>
            </a:r>
            <a:endParaRPr sz="1800">
              <a:solidFill>
                <a:schemeClr val="lt2"/>
              </a:solidFill>
              <a:highlight>
                <a:schemeClr val="accent5"/>
              </a:highlight>
            </a:endParaRPr>
          </a:p>
          <a:p>
            <a:pPr marL="457200" lvl="0" indent="-317500" algn="l" rtl="0">
              <a:spcBef>
                <a:spcPts val="0"/>
              </a:spcBef>
              <a:spcAft>
                <a:spcPts val="0"/>
              </a:spcAft>
              <a:buClr>
                <a:schemeClr val="lt2"/>
              </a:buClr>
              <a:buSzPts val="1400"/>
              <a:buChar char="●"/>
            </a:pPr>
            <a:r>
              <a:rPr lang="en">
                <a:solidFill>
                  <a:schemeClr val="lt2"/>
                </a:solidFill>
              </a:rPr>
              <a:t>str, int, boolean, dict, list and many more …</a:t>
            </a:r>
            <a:endParaRPr>
              <a:solidFill>
                <a:schemeClr val="lt2"/>
              </a:solidFill>
            </a:endParaRPr>
          </a:p>
          <a:p>
            <a:pPr marL="457200" lvl="0" indent="-317500" algn="l" rtl="0">
              <a:spcBef>
                <a:spcPts val="0"/>
              </a:spcBef>
              <a:spcAft>
                <a:spcPts val="0"/>
              </a:spcAft>
              <a:buClr>
                <a:schemeClr val="lt2"/>
              </a:buClr>
              <a:buSzPts val="1400"/>
              <a:buChar char="●"/>
            </a:pPr>
            <a:r>
              <a:rPr lang="en">
                <a:solidFill>
                  <a:schemeClr val="lt2"/>
                </a:solidFill>
                <a:highlight>
                  <a:schemeClr val="accent1"/>
                </a:highlight>
              </a:rPr>
              <a:t>JSON =  dict + list</a:t>
            </a:r>
            <a:br>
              <a:rPr lang="en">
                <a:solidFill>
                  <a:schemeClr val="lt2"/>
                </a:solidFill>
                <a:highlight>
                  <a:schemeClr val="accent1"/>
                </a:highlight>
              </a:rPr>
            </a:br>
            <a:endParaRPr>
              <a:solidFill>
                <a:schemeClr val="lt2"/>
              </a:solidFill>
              <a:highlight>
                <a:schemeClr val="accent1"/>
              </a:highlight>
            </a:endParaRPr>
          </a:p>
          <a:p>
            <a:pPr marL="0" lvl="0" indent="0" algn="l" rtl="0">
              <a:spcBef>
                <a:spcPts val="0"/>
              </a:spcBef>
              <a:spcAft>
                <a:spcPts val="0"/>
              </a:spcAft>
              <a:buNone/>
            </a:pPr>
            <a:r>
              <a:rPr lang="en" sz="1800">
                <a:solidFill>
                  <a:schemeClr val="lt2"/>
                </a:solidFill>
                <a:highlight>
                  <a:schemeClr val="accent5"/>
                </a:highlight>
              </a:rPr>
              <a:t>dictionary:</a:t>
            </a:r>
            <a:r>
              <a:rPr lang="en">
                <a:solidFill>
                  <a:schemeClr val="lt2"/>
                </a:solidFill>
                <a:highlight>
                  <a:schemeClr val="accent5"/>
                </a:highlight>
              </a:rPr>
              <a:t> keys and values</a:t>
            </a:r>
            <a:endParaRPr>
              <a:solidFill>
                <a:schemeClr val="lt2"/>
              </a:solidFill>
              <a:highlight>
                <a:schemeClr val="accent5"/>
              </a:highlight>
            </a:endParaRPr>
          </a:p>
          <a:p>
            <a:pPr marL="457200" lvl="0" indent="-317500" algn="l" rtl="0">
              <a:spcBef>
                <a:spcPts val="0"/>
              </a:spcBef>
              <a:spcAft>
                <a:spcPts val="0"/>
              </a:spcAft>
              <a:buClr>
                <a:schemeClr val="lt2"/>
              </a:buClr>
              <a:buSzPts val="1400"/>
              <a:buChar char="●"/>
            </a:pPr>
            <a:r>
              <a:rPr lang="en">
                <a:solidFill>
                  <a:schemeClr val="lt2"/>
                </a:solidFill>
                <a:latin typeface="Courier New"/>
                <a:ea typeface="Courier New"/>
                <a:cs typeface="Courier New"/>
                <a:sym typeface="Courier New"/>
              </a:rPr>
              <a:t>{'hostname': 'CSR1kv'} </a:t>
            </a:r>
            <a:endParaRPr>
              <a:solidFill>
                <a:schemeClr val="lt2"/>
              </a:solidFill>
              <a:latin typeface="Courier New"/>
              <a:ea typeface="Courier New"/>
              <a:cs typeface="Courier New"/>
              <a:sym typeface="Courier New"/>
            </a:endParaRPr>
          </a:p>
          <a:p>
            <a:pPr marL="457200" lvl="0" indent="-317500" algn="l" rtl="0">
              <a:spcBef>
                <a:spcPts val="0"/>
              </a:spcBef>
              <a:spcAft>
                <a:spcPts val="0"/>
              </a:spcAft>
              <a:buClr>
                <a:schemeClr val="lt2"/>
              </a:buClr>
              <a:buSzPts val="1400"/>
              <a:buChar char="●"/>
            </a:pPr>
            <a:r>
              <a:rPr lang="en">
                <a:solidFill>
                  <a:schemeClr val="lt2"/>
                </a:solidFill>
                <a:latin typeface="Courier New"/>
                <a:ea typeface="Courier New"/>
                <a:cs typeface="Courier New"/>
                <a:sym typeface="Courier New"/>
              </a:rPr>
              <a:t>{'ip address': '192.168.56.100'}</a:t>
            </a:r>
            <a:br>
              <a:rPr lang="en">
                <a:solidFill>
                  <a:schemeClr val="lt2"/>
                </a:solidFill>
                <a:latin typeface="Courier New"/>
                <a:ea typeface="Courier New"/>
                <a:cs typeface="Courier New"/>
                <a:sym typeface="Courier New"/>
              </a:rPr>
            </a:br>
            <a:endParaRPr sz="1000">
              <a:solidFill>
                <a:schemeClr val="lt2"/>
              </a:solidFill>
              <a:latin typeface="Courier New"/>
              <a:ea typeface="Courier New"/>
              <a:cs typeface="Courier New"/>
              <a:sym typeface="Courier New"/>
            </a:endParaRPr>
          </a:p>
          <a:p>
            <a:pPr marL="0" lvl="0" indent="0" algn="l" rtl="0">
              <a:spcBef>
                <a:spcPts val="0"/>
              </a:spcBef>
              <a:spcAft>
                <a:spcPts val="0"/>
              </a:spcAft>
              <a:buNone/>
            </a:pPr>
            <a:r>
              <a:rPr lang="en" sz="1800">
                <a:solidFill>
                  <a:schemeClr val="lt2"/>
                </a:solidFill>
                <a:highlight>
                  <a:schemeClr val="accent5"/>
                </a:highlight>
              </a:rPr>
              <a:t>list </a:t>
            </a:r>
            <a:endParaRPr sz="1800">
              <a:solidFill>
                <a:schemeClr val="lt2"/>
              </a:solidFill>
              <a:highlight>
                <a:schemeClr val="accent5"/>
              </a:highlight>
            </a:endParaRPr>
          </a:p>
          <a:p>
            <a:pPr marL="457200" lvl="0" indent="-317500" algn="l" rtl="0">
              <a:spcBef>
                <a:spcPts val="0"/>
              </a:spcBef>
              <a:spcAft>
                <a:spcPts val="0"/>
              </a:spcAft>
              <a:buClr>
                <a:schemeClr val="lt2"/>
              </a:buClr>
              <a:buSzPts val="1400"/>
              <a:buChar char="●"/>
            </a:pPr>
            <a:r>
              <a:rPr lang="en" sz="1200" b="1">
                <a:solidFill>
                  <a:schemeClr val="lt2"/>
                </a:solidFill>
                <a:highlight>
                  <a:schemeClr val="accent1"/>
                </a:highlight>
                <a:latin typeface="Courier New"/>
                <a:ea typeface="Courier New"/>
                <a:cs typeface="Courier New"/>
                <a:sym typeface="Courier New"/>
              </a:rPr>
              <a:t>['name', 'description', 'type', 'enabled', 'ietf-ip:ipv4', 'ietf-ip:ipv6']</a:t>
            </a:r>
            <a:r>
              <a:rPr lang="en" sz="1200">
                <a:solidFill>
                  <a:schemeClr val="lt2"/>
                </a:solidFill>
                <a:highlight>
                  <a:schemeClr val="accent1"/>
                </a:highlight>
                <a:latin typeface="Courier New"/>
                <a:ea typeface="Courier New"/>
                <a:cs typeface="Courier New"/>
                <a:sym typeface="Courier New"/>
              </a:rPr>
              <a:t/>
            </a:r>
            <a:br>
              <a:rPr lang="en" sz="1200">
                <a:solidFill>
                  <a:schemeClr val="lt2"/>
                </a:solidFill>
                <a:highlight>
                  <a:schemeClr val="accent1"/>
                </a:highlight>
                <a:latin typeface="Courier New"/>
                <a:ea typeface="Courier New"/>
                <a:cs typeface="Courier New"/>
                <a:sym typeface="Courier New"/>
              </a:rPr>
            </a:br>
            <a:endParaRPr sz="1000">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sz="1800">
                <a:solidFill>
                  <a:schemeClr val="lt2"/>
                </a:solidFill>
                <a:highlight>
                  <a:schemeClr val="accent5"/>
                </a:highlight>
              </a:rPr>
              <a:t>import json</a:t>
            </a:r>
            <a:endParaRPr sz="1800">
              <a:solidFill>
                <a:schemeClr val="lt2"/>
              </a:solidFill>
              <a:highlight>
                <a:schemeClr val="accent5"/>
              </a:highlight>
            </a:endParaRPr>
          </a:p>
          <a:p>
            <a:pPr marL="457200" lvl="0" indent="-317500" algn="l" rtl="0">
              <a:spcBef>
                <a:spcPts val="0"/>
              </a:spcBef>
              <a:spcAft>
                <a:spcPts val="0"/>
              </a:spcAft>
              <a:buClr>
                <a:schemeClr val="lt2"/>
              </a:buClr>
              <a:buSzPts val="1400"/>
              <a:buFont typeface="Courier New"/>
              <a:buChar char="●"/>
            </a:pPr>
            <a:r>
              <a:rPr lang="en" b="1">
                <a:solidFill>
                  <a:schemeClr val="lt2"/>
                </a:solidFill>
                <a:highlight>
                  <a:schemeClr val="accent1"/>
                </a:highlight>
                <a:latin typeface="Courier New"/>
                <a:ea typeface="Courier New"/>
                <a:cs typeface="Courier New"/>
                <a:sym typeface="Courier New"/>
              </a:rPr>
              <a:t>Convert to dict</a:t>
            </a:r>
            <a:r>
              <a:rPr lang="en">
                <a:solidFill>
                  <a:schemeClr val="lt2"/>
                </a:solidFill>
                <a:highlight>
                  <a:schemeClr val="accent1"/>
                </a:highlight>
                <a:latin typeface="Courier New"/>
                <a:ea typeface="Courier New"/>
                <a:cs typeface="Courier New"/>
                <a:sym typeface="Courier New"/>
              </a:rPr>
              <a:t>: </a:t>
            </a:r>
            <a:r>
              <a:rPr lang="en">
                <a:solidFill>
                  <a:schemeClr val="lt1"/>
                </a:solidFill>
                <a:highlight>
                  <a:schemeClr val="accent1"/>
                </a:highlight>
                <a:latin typeface="Courier New"/>
                <a:ea typeface="Courier New"/>
                <a:cs typeface="Courier New"/>
                <a:sym typeface="Courier New"/>
              </a:rPr>
              <a:t>json.</a:t>
            </a:r>
            <a:r>
              <a:rPr lang="en" b="1">
                <a:solidFill>
                  <a:schemeClr val="lt1"/>
                </a:solidFill>
                <a:highlight>
                  <a:schemeClr val="accent1"/>
                </a:highlight>
                <a:latin typeface="Courier New"/>
                <a:ea typeface="Courier New"/>
                <a:cs typeface="Courier New"/>
                <a:sym typeface="Courier New"/>
              </a:rPr>
              <a:t>loads</a:t>
            </a:r>
            <a:endParaRPr b="1">
              <a:solidFill>
                <a:schemeClr val="lt2"/>
              </a:solidFill>
              <a:highlight>
                <a:schemeClr val="accent1"/>
              </a:highlight>
              <a:latin typeface="Courier New"/>
              <a:ea typeface="Courier New"/>
              <a:cs typeface="Courier New"/>
              <a:sym typeface="Courier New"/>
            </a:endParaRPr>
          </a:p>
          <a:p>
            <a:pPr marL="457200" lvl="0" indent="-317500" algn="l" rtl="0">
              <a:spcBef>
                <a:spcPts val="0"/>
              </a:spcBef>
              <a:spcAft>
                <a:spcPts val="0"/>
              </a:spcAft>
              <a:buClr>
                <a:schemeClr val="lt2"/>
              </a:buClr>
              <a:buSzPts val="1400"/>
              <a:buFont typeface="Courier New"/>
              <a:buChar char="●"/>
            </a:pPr>
            <a:r>
              <a:rPr lang="en" b="1">
                <a:solidFill>
                  <a:schemeClr val="lt2"/>
                </a:solidFill>
                <a:highlight>
                  <a:schemeClr val="accent1"/>
                </a:highlight>
                <a:latin typeface="Courier New"/>
                <a:ea typeface="Courier New"/>
                <a:cs typeface="Courier New"/>
                <a:sym typeface="Courier New"/>
              </a:rPr>
              <a:t>Convert to json</a:t>
            </a:r>
            <a:r>
              <a:rPr lang="en">
                <a:solidFill>
                  <a:schemeClr val="lt2"/>
                </a:solidFill>
                <a:highlight>
                  <a:schemeClr val="accent1"/>
                </a:highlight>
                <a:latin typeface="Courier New"/>
                <a:ea typeface="Courier New"/>
                <a:cs typeface="Courier New"/>
                <a:sym typeface="Courier New"/>
              </a:rPr>
              <a:t> (serialization): </a:t>
            </a:r>
            <a:r>
              <a:rPr lang="en">
                <a:solidFill>
                  <a:schemeClr val="lt1"/>
                </a:solidFill>
                <a:highlight>
                  <a:schemeClr val="accent1"/>
                </a:highlight>
                <a:latin typeface="Courier New"/>
                <a:ea typeface="Courier New"/>
                <a:cs typeface="Courier New"/>
                <a:sym typeface="Courier New"/>
              </a:rPr>
              <a:t>json.</a:t>
            </a:r>
            <a:r>
              <a:rPr lang="en" b="1">
                <a:solidFill>
                  <a:schemeClr val="lt1"/>
                </a:solidFill>
                <a:highlight>
                  <a:schemeClr val="accent1"/>
                </a:highlight>
                <a:latin typeface="Courier New"/>
                <a:ea typeface="Courier New"/>
                <a:cs typeface="Courier New"/>
                <a:sym typeface="Courier New"/>
              </a:rPr>
              <a:t>dumps</a:t>
            </a:r>
            <a:endParaRPr b="1">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endParaRPr>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09"/>
        <p:cNvGrpSpPr/>
        <p:nvPr/>
      </p:nvGrpSpPr>
      <p:grpSpPr>
        <a:xfrm>
          <a:off x="0" y="0"/>
          <a:ext cx="0" cy="0"/>
          <a:chOff x="0" y="0"/>
          <a:chExt cx="0" cy="0"/>
        </a:xfrm>
      </p:grpSpPr>
      <p:sp>
        <p:nvSpPr>
          <p:cNvPr id="210" name="Google Shape;210;p33"/>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Demo A - Managing IP Addresses with Python</a:t>
            </a:r>
            <a:endParaRPr/>
          </a:p>
        </p:txBody>
      </p:sp>
      <p:sp>
        <p:nvSpPr>
          <p:cNvPr id="211" name="Google Shape;211;p33"/>
          <p:cNvSpPr txBox="1">
            <a:spLocks noGrp="1"/>
          </p:cNvSpPr>
          <p:nvPr>
            <p:ph type="body" idx="1"/>
          </p:nvPr>
        </p:nvSpPr>
        <p:spPr>
          <a:xfrm>
            <a:off x="311700" y="1152475"/>
            <a:ext cx="8520600" cy="381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dirty="0">
                <a:solidFill>
                  <a:schemeClr val="lt2"/>
                </a:solidFill>
                <a:highlight>
                  <a:schemeClr val="accent1"/>
                </a:highlight>
              </a:rPr>
              <a:t>Python Data Structures for IP Addresses and Subnet Masks</a:t>
            </a:r>
            <a:endParaRPr sz="1800" dirty="0">
              <a:solidFill>
                <a:schemeClr val="lt2"/>
              </a:solidFill>
              <a:highlight>
                <a:schemeClr val="accent1"/>
              </a:highlight>
            </a:endParaRPr>
          </a:p>
          <a:p>
            <a:pPr marL="0" lvl="0" indent="0" algn="l" rtl="0">
              <a:spcBef>
                <a:spcPts val="0"/>
              </a:spcBef>
              <a:spcAft>
                <a:spcPts val="0"/>
              </a:spcAft>
              <a:buClr>
                <a:schemeClr val="dk1"/>
              </a:buClr>
              <a:buSzPts val="1100"/>
              <a:buFont typeface="Arial"/>
              <a:buNone/>
            </a:pPr>
            <a:endParaRPr sz="1000" b="1" dirty="0">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400" b="1" dirty="0">
                <a:solidFill>
                  <a:schemeClr val="lt2"/>
                </a:solidFill>
                <a:highlight>
                  <a:schemeClr val="accent1"/>
                </a:highlight>
                <a:latin typeface="Courier New"/>
                <a:ea typeface="Courier New"/>
                <a:cs typeface="Courier New"/>
                <a:sym typeface="Courier New"/>
              </a:rPr>
              <a:t>Data Structures</a:t>
            </a:r>
            <a:endParaRPr sz="1400" b="1" dirty="0">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rgbClr val="FFF2CC"/>
                </a:highlight>
                <a:latin typeface="Courier New"/>
                <a:ea typeface="Courier New"/>
                <a:cs typeface="Courier New"/>
                <a:sym typeface="Courier New"/>
              </a:rPr>
              <a:t>single_address</a:t>
            </a:r>
            <a:r>
              <a:rPr lang="en" sz="1100" b="1" dirty="0">
                <a:solidFill>
                  <a:schemeClr val="lt1"/>
                </a:solidFill>
                <a:highlight>
                  <a:srgbClr val="EFEFEF"/>
                </a:highlight>
                <a:latin typeface="Courier New"/>
                <a:ea typeface="Courier New"/>
                <a:cs typeface="Courier New"/>
                <a:sym typeface="Courier New"/>
              </a:rPr>
              <a:t>     =  {'ip': '192.168.56.101', 'netmask': '255.255.255.0'}</a:t>
            </a:r>
            <a:endParaRPr sz="1100" b="1" dirty="0">
              <a:solidFill>
                <a:schemeClr val="lt1"/>
              </a:solidFill>
              <a:highlight>
                <a:srgbClr val="EFEFE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rgbClr val="D9EAD3"/>
                </a:highlight>
                <a:latin typeface="Courier New"/>
                <a:ea typeface="Courier New"/>
                <a:cs typeface="Courier New"/>
                <a:sym typeface="Courier New"/>
              </a:rPr>
              <a:t>multiple_addresses</a:t>
            </a:r>
            <a:r>
              <a:rPr lang="en" sz="1100" b="1" dirty="0">
                <a:solidFill>
                  <a:schemeClr val="lt1"/>
                </a:solidFill>
                <a:highlight>
                  <a:srgbClr val="EFEFEF"/>
                </a:highlight>
                <a:latin typeface="Courier New"/>
                <a:ea typeface="Courier New"/>
                <a:cs typeface="Courier New"/>
                <a:sym typeface="Courier New"/>
              </a:rPr>
              <a:t> = [{'ip': '192.168.56.101', 'netmask': '255.255.255.0'},</a:t>
            </a:r>
            <a:endParaRPr sz="1100" b="1" dirty="0">
              <a:solidFill>
                <a:schemeClr val="lt1"/>
              </a:solidFill>
              <a:highlight>
                <a:srgbClr val="EFEFE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rgbClr val="EFEFEF"/>
                </a:highlight>
                <a:latin typeface="Courier New"/>
                <a:ea typeface="Courier New"/>
                <a:cs typeface="Courier New"/>
                <a:sym typeface="Courier New"/>
              </a:rPr>
              <a:t>                      {'ip': '192.0.2.1', 'netmask': '255.255.255.252'}]</a:t>
            </a:r>
            <a:endParaRPr sz="1100" b="1" dirty="0">
              <a:solidFill>
                <a:schemeClr val="lt1"/>
              </a:solidFill>
              <a:highlight>
                <a:srgbClr val="EFEFE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rgbClr val="F4CCCC"/>
                </a:highlight>
                <a:latin typeface="Courier New"/>
                <a:ea typeface="Courier New"/>
                <a:cs typeface="Courier New"/>
                <a:sym typeface="Courier New"/>
              </a:rPr>
              <a:t>ietf_ipv4</a:t>
            </a:r>
            <a:r>
              <a:rPr lang="en" sz="1100" b="1" dirty="0">
                <a:solidFill>
                  <a:schemeClr val="lt1"/>
                </a:solidFill>
                <a:highlight>
                  <a:srgbClr val="EFEFEF"/>
                </a:highlight>
                <a:latin typeface="Courier New"/>
                <a:ea typeface="Courier New"/>
                <a:cs typeface="Courier New"/>
                <a:sym typeface="Courier New"/>
              </a:rPr>
              <a:t>          =  {'address': [{'ip': '192.168.56.101', 'netmask': '255.255.255.0'}]}</a:t>
            </a:r>
            <a:endParaRPr sz="1100" b="1" dirty="0">
              <a:solidFill>
                <a:schemeClr val="lt1"/>
              </a:solidFill>
              <a:highlight>
                <a:srgbClr val="EFEFE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100" b="1" dirty="0">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800" dirty="0">
                <a:solidFill>
                  <a:schemeClr val="lt2"/>
                </a:solidFill>
                <a:highlight>
                  <a:schemeClr val="accent1"/>
                </a:highlight>
              </a:rPr>
              <a:t>Recognize Data Type &amp; Select IP Address</a:t>
            </a:r>
            <a:r>
              <a:rPr lang="en" sz="1800" b="1" dirty="0">
                <a:solidFill>
                  <a:schemeClr val="lt1"/>
                </a:solidFill>
                <a:highlight>
                  <a:schemeClr val="accent1"/>
                </a:highlight>
              </a:rPr>
              <a:t/>
            </a:r>
            <a:br>
              <a:rPr lang="en" sz="1800" b="1" dirty="0">
                <a:solidFill>
                  <a:schemeClr val="lt1"/>
                </a:solidFill>
                <a:highlight>
                  <a:schemeClr val="accent1"/>
                </a:highlight>
              </a:rPr>
            </a:br>
            <a:endParaRPr sz="600" b="1" dirty="0">
              <a:solidFill>
                <a:schemeClr val="lt1"/>
              </a:solidFill>
              <a:highlight>
                <a:schemeClr val="accent1"/>
              </a:highlight>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chemeClr val="accent1"/>
                </a:highlight>
                <a:latin typeface="Courier New"/>
                <a:ea typeface="Courier New"/>
                <a:cs typeface="Courier New"/>
                <a:sym typeface="Courier New"/>
              </a:rPr>
              <a:t>print(</a:t>
            </a:r>
            <a:r>
              <a:rPr lang="en" sz="1100" b="1" dirty="0">
                <a:solidFill>
                  <a:schemeClr val="lt1"/>
                </a:solidFill>
                <a:highlight>
                  <a:srgbClr val="EFEFEF"/>
                </a:highlight>
                <a:latin typeface="Courier New"/>
                <a:ea typeface="Courier New"/>
                <a:cs typeface="Courier New"/>
                <a:sym typeface="Courier New"/>
              </a:rPr>
              <a:t>type</a:t>
            </a:r>
            <a:r>
              <a:rPr lang="en" sz="1100" b="1" dirty="0">
                <a:solidFill>
                  <a:schemeClr val="lt1"/>
                </a:solidFill>
                <a:highlight>
                  <a:schemeClr val="accent1"/>
                </a:highlight>
                <a:latin typeface="Courier New"/>
                <a:ea typeface="Courier New"/>
                <a:cs typeface="Courier New"/>
                <a:sym typeface="Courier New"/>
              </a:rPr>
              <a:t>(</a:t>
            </a:r>
            <a:r>
              <a:rPr lang="en" sz="1100" b="1" dirty="0">
                <a:solidFill>
                  <a:schemeClr val="lt1"/>
                </a:solidFill>
                <a:highlight>
                  <a:srgbClr val="FFF2CC"/>
                </a:highlight>
                <a:latin typeface="Courier New"/>
                <a:ea typeface="Courier New"/>
                <a:cs typeface="Courier New"/>
                <a:sym typeface="Courier New"/>
              </a:rPr>
              <a:t>single_address</a:t>
            </a:r>
            <a:r>
              <a:rPr lang="en" sz="1100" b="1" dirty="0">
                <a:solidFill>
                  <a:schemeClr val="lt1"/>
                </a:solidFill>
                <a:highlight>
                  <a:schemeClr val="accent1"/>
                </a:highlight>
                <a:latin typeface="Courier New"/>
                <a:ea typeface="Courier New"/>
                <a:cs typeface="Courier New"/>
                <a:sym typeface="Courier New"/>
              </a:rPr>
              <a:t>))			=&gt;  </a:t>
            </a:r>
            <a:r>
              <a:rPr lang="en" sz="1100" b="1" dirty="0">
                <a:solidFill>
                  <a:schemeClr val="lt1"/>
                </a:solidFill>
                <a:highlight>
                  <a:srgbClr val="EFEFEF"/>
                </a:highlight>
                <a:latin typeface="Courier New"/>
                <a:ea typeface="Courier New"/>
                <a:cs typeface="Courier New"/>
                <a:sym typeface="Courier New"/>
              </a:rPr>
              <a:t>&lt;class 'dict'&gt;</a:t>
            </a:r>
            <a:endParaRPr sz="1100" b="1" dirty="0">
              <a:solidFill>
                <a:schemeClr val="lt1"/>
              </a:solidFill>
              <a:highlight>
                <a:srgbClr val="EFEFE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chemeClr val="accent1"/>
                </a:highlight>
                <a:latin typeface="Courier New"/>
                <a:ea typeface="Courier New"/>
                <a:cs typeface="Courier New"/>
                <a:sym typeface="Courier New"/>
              </a:rPr>
              <a:t>-</a:t>
            </a:r>
            <a:endParaRPr sz="1100" b="1" dirty="0">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chemeClr val="accent1"/>
                </a:highlight>
                <a:latin typeface="Courier New"/>
                <a:ea typeface="Courier New"/>
                <a:cs typeface="Courier New"/>
                <a:sym typeface="Courier New"/>
              </a:rPr>
              <a:t>print(</a:t>
            </a:r>
            <a:r>
              <a:rPr lang="en" sz="1100" b="1" dirty="0">
                <a:solidFill>
                  <a:schemeClr val="lt1"/>
                </a:solidFill>
                <a:highlight>
                  <a:srgbClr val="EFEFEF"/>
                </a:highlight>
                <a:latin typeface="Courier New"/>
                <a:ea typeface="Courier New"/>
                <a:cs typeface="Courier New"/>
                <a:sym typeface="Courier New"/>
              </a:rPr>
              <a:t>type</a:t>
            </a:r>
            <a:r>
              <a:rPr lang="en" sz="1100" b="1" dirty="0">
                <a:solidFill>
                  <a:schemeClr val="lt1"/>
                </a:solidFill>
                <a:highlight>
                  <a:schemeClr val="accent1"/>
                </a:highlight>
                <a:latin typeface="Courier New"/>
                <a:ea typeface="Courier New"/>
                <a:cs typeface="Courier New"/>
                <a:sym typeface="Courier New"/>
              </a:rPr>
              <a:t>(</a:t>
            </a:r>
            <a:r>
              <a:rPr lang="en" sz="1100" b="1" dirty="0">
                <a:solidFill>
                  <a:schemeClr val="lt1"/>
                </a:solidFill>
                <a:highlight>
                  <a:srgbClr val="B6D7A8"/>
                </a:highlight>
                <a:latin typeface="Courier New"/>
                <a:ea typeface="Courier New"/>
                <a:cs typeface="Courier New"/>
                <a:sym typeface="Courier New"/>
              </a:rPr>
              <a:t>multiple_addresses</a:t>
            </a:r>
            <a:r>
              <a:rPr lang="en" sz="1100" b="1" dirty="0">
                <a:solidFill>
                  <a:schemeClr val="lt1"/>
                </a:solidFill>
                <a:highlight>
                  <a:schemeClr val="accent1"/>
                </a:highlight>
                <a:latin typeface="Courier New"/>
                <a:ea typeface="Courier New"/>
                <a:cs typeface="Courier New"/>
                <a:sym typeface="Courier New"/>
              </a:rPr>
              <a:t>))			=&gt;  </a:t>
            </a:r>
            <a:r>
              <a:rPr lang="en" sz="1100" b="1" dirty="0">
                <a:solidFill>
                  <a:schemeClr val="lt1"/>
                </a:solidFill>
                <a:highlight>
                  <a:srgbClr val="EFEFEF"/>
                </a:highlight>
                <a:latin typeface="Courier New"/>
                <a:ea typeface="Courier New"/>
                <a:cs typeface="Courier New"/>
                <a:sym typeface="Courier New"/>
              </a:rPr>
              <a:t>&lt;class 'list'&gt;</a:t>
            </a:r>
            <a:endParaRPr sz="1100" b="1" dirty="0">
              <a:solidFill>
                <a:schemeClr val="lt1"/>
              </a:solidFill>
              <a:highlight>
                <a:srgbClr val="EFEFE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chemeClr val="accent1"/>
                </a:highlight>
                <a:latin typeface="Courier New"/>
                <a:ea typeface="Courier New"/>
                <a:cs typeface="Courier New"/>
                <a:sym typeface="Courier New"/>
              </a:rPr>
              <a:t>--</a:t>
            </a:r>
            <a:endParaRPr sz="1100" b="1" dirty="0">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chemeClr val="accent1"/>
                </a:highlight>
                <a:latin typeface="Courier New"/>
                <a:ea typeface="Courier New"/>
                <a:cs typeface="Courier New"/>
                <a:sym typeface="Courier New"/>
              </a:rPr>
              <a:t>print(</a:t>
            </a:r>
            <a:r>
              <a:rPr lang="en" sz="1100" b="1" dirty="0">
                <a:solidFill>
                  <a:schemeClr val="lt1"/>
                </a:solidFill>
                <a:highlight>
                  <a:srgbClr val="EFEFEF"/>
                </a:highlight>
                <a:latin typeface="Courier New"/>
                <a:ea typeface="Courier New"/>
                <a:cs typeface="Courier New"/>
                <a:sym typeface="Courier New"/>
              </a:rPr>
              <a:t>type</a:t>
            </a:r>
            <a:r>
              <a:rPr lang="en" sz="1100" b="1" dirty="0">
                <a:solidFill>
                  <a:schemeClr val="lt1"/>
                </a:solidFill>
                <a:highlight>
                  <a:schemeClr val="accent1"/>
                </a:highlight>
                <a:latin typeface="Courier New"/>
                <a:ea typeface="Courier New"/>
                <a:cs typeface="Courier New"/>
                <a:sym typeface="Courier New"/>
              </a:rPr>
              <a:t>(</a:t>
            </a:r>
            <a:r>
              <a:rPr lang="en" sz="1100" b="1" dirty="0">
                <a:solidFill>
                  <a:schemeClr val="lt1"/>
                </a:solidFill>
                <a:highlight>
                  <a:srgbClr val="E6B8AF"/>
                </a:highlight>
                <a:latin typeface="Courier New"/>
                <a:ea typeface="Courier New"/>
                <a:cs typeface="Courier New"/>
                <a:sym typeface="Courier New"/>
              </a:rPr>
              <a:t>ietf_ipv4</a:t>
            </a:r>
            <a:r>
              <a:rPr lang="en" sz="1100" b="1" dirty="0">
                <a:solidFill>
                  <a:schemeClr val="lt1"/>
                </a:solidFill>
                <a:highlight>
                  <a:schemeClr val="accent1"/>
                </a:highlight>
                <a:latin typeface="Courier New"/>
                <a:ea typeface="Courier New"/>
                <a:cs typeface="Courier New"/>
                <a:sym typeface="Courier New"/>
              </a:rPr>
              <a:t>))			=&gt;  </a:t>
            </a:r>
            <a:r>
              <a:rPr lang="en" sz="1100" b="1" dirty="0">
                <a:solidFill>
                  <a:schemeClr val="lt1"/>
                </a:solidFill>
                <a:highlight>
                  <a:srgbClr val="EFEFEF"/>
                </a:highlight>
                <a:latin typeface="Courier New"/>
                <a:ea typeface="Courier New"/>
                <a:cs typeface="Courier New"/>
                <a:sym typeface="Courier New"/>
              </a:rPr>
              <a:t>&lt;class 'dict'&gt;</a:t>
            </a:r>
            <a:endParaRPr sz="1100" b="1" dirty="0">
              <a:solidFill>
                <a:schemeClr val="lt1"/>
              </a:solidFill>
              <a:highlight>
                <a:srgbClr val="EFEFE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chemeClr val="accent1"/>
                </a:highlight>
                <a:latin typeface="Courier New"/>
                <a:ea typeface="Courier New"/>
                <a:cs typeface="Courier New"/>
                <a:sym typeface="Courier New"/>
              </a:rPr>
              <a:t>---</a:t>
            </a:r>
            <a:endParaRPr sz="1100" b="1" dirty="0">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dirty="0">
                <a:solidFill>
                  <a:schemeClr val="lt1"/>
                </a:solidFill>
                <a:highlight>
                  <a:schemeClr val="accent1"/>
                </a:highlight>
                <a:latin typeface="Courier New"/>
                <a:ea typeface="Courier New"/>
                <a:cs typeface="Courier New"/>
                <a:sym typeface="Courier New"/>
              </a:rPr>
              <a:t>print(</a:t>
            </a:r>
            <a:r>
              <a:rPr lang="en" sz="1100" b="1" dirty="0">
                <a:solidFill>
                  <a:schemeClr val="lt1"/>
                </a:solidFill>
                <a:highlight>
                  <a:srgbClr val="E6B8AF"/>
                </a:highlight>
                <a:latin typeface="Courier New"/>
                <a:ea typeface="Courier New"/>
                <a:cs typeface="Courier New"/>
                <a:sym typeface="Courier New"/>
              </a:rPr>
              <a:t>ietf_ipv4</a:t>
            </a:r>
            <a:r>
              <a:rPr lang="en" sz="1100" b="1" dirty="0">
                <a:solidFill>
                  <a:schemeClr val="lt1"/>
                </a:solidFill>
                <a:highlight>
                  <a:srgbClr val="EFEFEF"/>
                </a:highlight>
                <a:latin typeface="Courier New"/>
                <a:ea typeface="Courier New"/>
                <a:cs typeface="Courier New"/>
                <a:sym typeface="Courier New"/>
              </a:rPr>
              <a:t>['address'][0]['ip']</a:t>
            </a:r>
            <a:r>
              <a:rPr lang="en" sz="1100" b="1" dirty="0">
                <a:solidFill>
                  <a:schemeClr val="lt1"/>
                </a:solidFill>
                <a:highlight>
                  <a:schemeClr val="accent1"/>
                </a:highlight>
                <a:latin typeface="Courier New"/>
                <a:ea typeface="Courier New"/>
                <a:cs typeface="Courier New"/>
                <a:sym typeface="Courier New"/>
              </a:rPr>
              <a:t>)		=&gt;  </a:t>
            </a:r>
            <a:r>
              <a:rPr lang="en" sz="1100" b="1" dirty="0">
                <a:solidFill>
                  <a:schemeClr val="lt1"/>
                </a:solidFill>
                <a:highlight>
                  <a:srgbClr val="EFEFEF"/>
                </a:highlight>
                <a:latin typeface="Courier New"/>
                <a:ea typeface="Courier New"/>
                <a:cs typeface="Courier New"/>
                <a:sym typeface="Courier New"/>
              </a:rPr>
              <a:t>192.168.56.101</a:t>
            </a:r>
            <a:endParaRPr sz="1100" b="1" dirty="0">
              <a:solidFill>
                <a:schemeClr val="lt1"/>
              </a:solidFill>
              <a:highlight>
                <a:srgbClr val="EFEFEF"/>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100" b="1" dirty="0">
              <a:solidFill>
                <a:schemeClr val="lt1"/>
              </a:solidFill>
              <a:highlight>
                <a:schemeClr val="accent1"/>
              </a:highlight>
              <a:latin typeface="Courier New"/>
              <a:ea typeface="Courier New"/>
              <a:cs typeface="Courier New"/>
              <a:sym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15"/>
        <p:cNvGrpSpPr/>
        <p:nvPr/>
      </p:nvGrpSpPr>
      <p:grpSpPr>
        <a:xfrm>
          <a:off x="0" y="0"/>
          <a:ext cx="0" cy="0"/>
          <a:chOff x="0" y="0"/>
          <a:chExt cx="0" cy="0"/>
        </a:xfrm>
      </p:grpSpPr>
      <p:sp>
        <p:nvSpPr>
          <p:cNvPr id="216" name="Google Shape;216;p34"/>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Demo B - Managing IP Prefixes with Python</a:t>
            </a:r>
            <a:endParaRPr/>
          </a:p>
        </p:txBody>
      </p:sp>
      <p:sp>
        <p:nvSpPr>
          <p:cNvPr id="217" name="Google Shape;217;p34"/>
          <p:cNvSpPr txBox="1">
            <a:spLocks noGrp="1"/>
          </p:cNvSpPr>
          <p:nvPr>
            <p:ph type="body" idx="1"/>
          </p:nvPr>
        </p:nvSpPr>
        <p:spPr>
          <a:xfrm>
            <a:off x="311700" y="1152475"/>
            <a:ext cx="8520600" cy="381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a:solidFill>
                  <a:schemeClr val="lt2"/>
                </a:solidFill>
                <a:highlight>
                  <a:schemeClr val="accent1"/>
                </a:highlight>
              </a:rPr>
              <a:t>Python Data Structure for Network Prefixes and Subnet Masks (</a:t>
            </a:r>
            <a:r>
              <a:rPr lang="en" sz="1800" i="1">
                <a:solidFill>
                  <a:schemeClr val="lt2"/>
                </a:solidFill>
                <a:highlight>
                  <a:schemeClr val="accent1"/>
                </a:highlight>
              </a:rPr>
              <a:t>fragment</a:t>
            </a:r>
            <a:r>
              <a:rPr lang="en" sz="1800">
                <a:solidFill>
                  <a:schemeClr val="lt2"/>
                </a:solidFill>
                <a:highlight>
                  <a:schemeClr val="accent1"/>
                </a:highlight>
              </a:rPr>
              <a:t>)</a:t>
            </a:r>
            <a:endParaRPr sz="1800">
              <a:solidFill>
                <a:schemeClr val="lt2"/>
              </a:solidFill>
              <a:highlight>
                <a:schemeClr val="accent1"/>
              </a:highlight>
            </a:endParaRPr>
          </a:p>
          <a:p>
            <a:pPr marL="0" lvl="0" indent="0" algn="l" rtl="0">
              <a:spcBef>
                <a:spcPts val="0"/>
              </a:spcBef>
              <a:spcAft>
                <a:spcPts val="0"/>
              </a:spcAft>
              <a:buClr>
                <a:schemeClr val="dk1"/>
              </a:buClr>
              <a:buSzPts val="1100"/>
              <a:buFont typeface="Arial"/>
              <a:buNone/>
            </a:pPr>
            <a:endParaRPr sz="10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a:solidFill>
                  <a:schemeClr val="lt1"/>
                </a:solidFill>
                <a:highlight>
                  <a:srgbClr val="FFFF00"/>
                </a:highlight>
                <a:latin typeface="Courier New"/>
                <a:ea typeface="Courier New"/>
                <a:cs typeface="Courier New"/>
                <a:sym typeface="Courier New"/>
              </a:rPr>
              <a:t>prefix_subnet_masks = </a:t>
            </a:r>
            <a:r>
              <a:rPr lang="en" sz="1500" b="1">
                <a:solidFill>
                  <a:schemeClr val="lt1"/>
                </a:solidFill>
                <a:highlight>
                  <a:schemeClr val="lt2"/>
                </a:highlight>
                <a:latin typeface="Courier New"/>
                <a:ea typeface="Courier New"/>
                <a:cs typeface="Courier New"/>
                <a:sym typeface="Courier New"/>
              </a:rPr>
              <a:t>{</a:t>
            </a:r>
            <a:endParaRPr sz="1500" b="1">
              <a:solidFill>
                <a:schemeClr val="lt1"/>
              </a:solidFill>
              <a:highlight>
                <a:schemeClr val="lt2"/>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a:solidFill>
                  <a:schemeClr val="lt1"/>
                </a:solidFill>
                <a:highlight>
                  <a:schemeClr val="lt2"/>
                </a:highlight>
                <a:latin typeface="Courier New"/>
                <a:ea typeface="Courier New"/>
                <a:cs typeface="Courier New"/>
                <a:sym typeface="Courier New"/>
              </a:rPr>
              <a:t>    '/24': '255.255.255.0',</a:t>
            </a:r>
            <a:endParaRPr sz="1100" b="1">
              <a:solidFill>
                <a:schemeClr val="lt1"/>
              </a:solidFill>
              <a:highlight>
                <a:schemeClr val="lt2"/>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a:solidFill>
                  <a:schemeClr val="lt1"/>
                </a:solidFill>
                <a:highlight>
                  <a:schemeClr val="lt2"/>
                </a:highlight>
                <a:latin typeface="Courier New"/>
                <a:ea typeface="Courier New"/>
                <a:cs typeface="Courier New"/>
                <a:sym typeface="Courier New"/>
              </a:rPr>
              <a:t>    '/25': '255.255.255.128',</a:t>
            </a:r>
            <a:endParaRPr sz="1100" b="1">
              <a:solidFill>
                <a:schemeClr val="lt1"/>
              </a:solidFill>
              <a:highlight>
                <a:schemeClr val="lt2"/>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a:solidFill>
                  <a:schemeClr val="lt1"/>
                </a:solidFill>
                <a:highlight>
                  <a:schemeClr val="lt2"/>
                </a:highlight>
                <a:latin typeface="Courier New"/>
                <a:ea typeface="Courier New"/>
                <a:cs typeface="Courier New"/>
                <a:sym typeface="Courier New"/>
              </a:rPr>
              <a:t>    '/26': '255.255.255.192'</a:t>
            </a:r>
            <a:endParaRPr sz="1100" b="1">
              <a:solidFill>
                <a:schemeClr val="lt1"/>
              </a:solidFill>
              <a:highlight>
                <a:schemeClr val="lt2"/>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b="1">
                <a:solidFill>
                  <a:schemeClr val="lt1"/>
                </a:solidFill>
                <a:highlight>
                  <a:schemeClr val="lt2"/>
                </a:highlight>
                <a:latin typeface="Courier New"/>
                <a:ea typeface="Courier New"/>
                <a:cs typeface="Courier New"/>
                <a:sym typeface="Courier New"/>
              </a:rPr>
              <a:t> </a:t>
            </a:r>
            <a:r>
              <a:rPr lang="en" sz="1400" b="1">
                <a:solidFill>
                  <a:schemeClr val="lt1"/>
                </a:solidFill>
                <a:highlight>
                  <a:schemeClr val="lt2"/>
                </a:highlight>
                <a:latin typeface="Courier New"/>
                <a:ea typeface="Courier New"/>
                <a:cs typeface="Courier New"/>
                <a:sym typeface="Courier New"/>
              </a:rPr>
              <a:t>  }</a:t>
            </a:r>
            <a:r>
              <a:rPr lang="en" sz="1400" b="1">
                <a:solidFill>
                  <a:schemeClr val="lt1"/>
                </a:solidFill>
                <a:highlight>
                  <a:schemeClr val="accent1"/>
                </a:highlight>
                <a:latin typeface="Courier New"/>
                <a:ea typeface="Courier New"/>
                <a:cs typeface="Courier New"/>
                <a:sym typeface="Courier New"/>
              </a:rPr>
              <a:t/>
            </a:r>
            <a:br>
              <a:rPr lang="en" sz="1400" b="1">
                <a:solidFill>
                  <a:schemeClr val="lt1"/>
                </a:solidFill>
                <a:highlight>
                  <a:schemeClr val="accent1"/>
                </a:highlight>
                <a:latin typeface="Courier New"/>
                <a:ea typeface="Courier New"/>
                <a:cs typeface="Courier New"/>
                <a:sym typeface="Courier New"/>
              </a:rPr>
            </a:br>
            <a:endParaRPr sz="1000" b="1">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a:solidFill>
                  <a:schemeClr val="lt2"/>
                </a:solidFill>
                <a:highlight>
                  <a:schemeClr val="accent1"/>
                </a:highlight>
                <a:latin typeface="Courier New"/>
                <a:ea typeface="Courier New"/>
                <a:cs typeface="Courier New"/>
                <a:sym typeface="Courier New"/>
              </a:rPr>
              <a:t># example 1 </a:t>
            </a:r>
            <a:r>
              <a:rPr lang="en">
                <a:solidFill>
                  <a:schemeClr val="lt2"/>
                </a:solidFill>
                <a:highlight>
                  <a:schemeClr val="accent1"/>
                </a:highlight>
                <a:latin typeface="Courier New"/>
                <a:ea typeface="Courier New"/>
                <a:cs typeface="Courier New"/>
                <a:sym typeface="Courier New"/>
              </a:rPr>
              <a:t>-- using square brackets to select a key</a:t>
            </a:r>
            <a:r>
              <a:rPr lang="en" sz="1200">
                <a:solidFill>
                  <a:schemeClr val="lt1"/>
                </a:solidFill>
                <a:highlight>
                  <a:schemeClr val="accent1"/>
                </a:highlight>
                <a:latin typeface="Courier New"/>
                <a:ea typeface="Courier New"/>
                <a:cs typeface="Courier New"/>
                <a:sym typeface="Courier New"/>
              </a:rPr>
              <a:t/>
            </a:r>
            <a:br>
              <a:rPr lang="en" sz="1200">
                <a:solidFill>
                  <a:schemeClr val="lt1"/>
                </a:solidFill>
                <a:highlight>
                  <a:schemeClr val="accent1"/>
                </a:highlight>
                <a:latin typeface="Courier New"/>
                <a:ea typeface="Courier New"/>
                <a:cs typeface="Courier New"/>
                <a:sym typeface="Courier New"/>
              </a:rPr>
            </a:br>
            <a:endParaRPr sz="600">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200" b="1">
                <a:solidFill>
                  <a:schemeClr val="lt1"/>
                </a:solidFill>
                <a:highlight>
                  <a:srgbClr val="EFEFEF"/>
                </a:highlight>
                <a:latin typeface="Courier New"/>
                <a:ea typeface="Courier New"/>
                <a:cs typeface="Courier New"/>
                <a:sym typeface="Courier New"/>
              </a:rPr>
              <a:t>subnet_mask_1 = prefix_subnet_masks</a:t>
            </a:r>
            <a:r>
              <a:rPr lang="en" sz="1400" b="1">
                <a:solidFill>
                  <a:schemeClr val="lt1"/>
                </a:solidFill>
                <a:highlight>
                  <a:srgbClr val="FFFF00"/>
                </a:highlight>
                <a:latin typeface="Courier New"/>
                <a:ea typeface="Courier New"/>
                <a:cs typeface="Courier New"/>
                <a:sym typeface="Courier New"/>
              </a:rPr>
              <a:t>['/24']</a:t>
            </a:r>
            <a:r>
              <a:rPr lang="en" sz="1200" b="1">
                <a:solidFill>
                  <a:schemeClr val="lt1"/>
                </a:solidFill>
                <a:latin typeface="Courier New"/>
                <a:ea typeface="Courier New"/>
                <a:cs typeface="Courier New"/>
                <a:sym typeface="Courier New"/>
              </a:rPr>
              <a:t> </a:t>
            </a:r>
            <a:endParaRPr sz="6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200" b="1">
                <a:solidFill>
                  <a:schemeClr val="lt1"/>
                </a:solidFill>
                <a:highlight>
                  <a:schemeClr val="accent1"/>
                </a:highlight>
                <a:latin typeface="Courier New"/>
                <a:ea typeface="Courier New"/>
                <a:cs typeface="Courier New"/>
                <a:sym typeface="Courier New"/>
              </a:rPr>
              <a:t>Output: 255.255.255.0</a:t>
            </a:r>
            <a:endParaRPr sz="1200" b="1">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200">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a:solidFill>
                  <a:schemeClr val="lt2"/>
                </a:solidFill>
                <a:highlight>
                  <a:schemeClr val="accent1"/>
                </a:highlight>
                <a:latin typeface="Courier New"/>
                <a:ea typeface="Courier New"/>
                <a:cs typeface="Courier New"/>
                <a:sym typeface="Courier New"/>
              </a:rPr>
              <a:t># example 2 </a:t>
            </a:r>
            <a:r>
              <a:rPr lang="en">
                <a:solidFill>
                  <a:schemeClr val="lt2"/>
                </a:solidFill>
                <a:highlight>
                  <a:schemeClr val="accent1"/>
                </a:highlight>
                <a:latin typeface="Courier New"/>
                <a:ea typeface="Courier New"/>
                <a:cs typeface="Courier New"/>
                <a:sym typeface="Courier New"/>
              </a:rPr>
              <a:t>-- using get() function to select a key</a:t>
            </a:r>
            <a:r>
              <a:rPr lang="en" sz="1200">
                <a:solidFill>
                  <a:schemeClr val="lt1"/>
                </a:solidFill>
                <a:highlight>
                  <a:schemeClr val="accent1"/>
                </a:highlight>
                <a:latin typeface="Courier New"/>
                <a:ea typeface="Courier New"/>
                <a:cs typeface="Courier New"/>
                <a:sym typeface="Courier New"/>
              </a:rPr>
              <a:t/>
            </a:r>
            <a:br>
              <a:rPr lang="en" sz="1200">
                <a:solidFill>
                  <a:schemeClr val="lt1"/>
                </a:solidFill>
                <a:highlight>
                  <a:schemeClr val="accent1"/>
                </a:highlight>
                <a:latin typeface="Courier New"/>
                <a:ea typeface="Courier New"/>
                <a:cs typeface="Courier New"/>
                <a:sym typeface="Courier New"/>
              </a:rPr>
            </a:br>
            <a:endParaRPr sz="600">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200" b="1">
                <a:solidFill>
                  <a:schemeClr val="lt1"/>
                </a:solidFill>
                <a:highlight>
                  <a:srgbClr val="EFEFEF"/>
                </a:highlight>
                <a:latin typeface="Courier New"/>
                <a:ea typeface="Courier New"/>
                <a:cs typeface="Courier New"/>
                <a:sym typeface="Courier New"/>
              </a:rPr>
              <a:t>subnet_mask_2 = prefix_subnet_masks.</a:t>
            </a:r>
            <a:r>
              <a:rPr lang="en" sz="1400" b="1">
                <a:solidFill>
                  <a:schemeClr val="lt1"/>
                </a:solidFill>
                <a:highlight>
                  <a:srgbClr val="FFFF00"/>
                </a:highlight>
                <a:latin typeface="Courier New"/>
                <a:ea typeface="Courier New"/>
                <a:cs typeface="Courier New"/>
                <a:sym typeface="Courier New"/>
              </a:rPr>
              <a:t>get('/26')</a:t>
            </a:r>
            <a:r>
              <a:rPr lang="en" b="1">
                <a:solidFill>
                  <a:schemeClr val="lt1"/>
                </a:solidFill>
                <a:highlight>
                  <a:srgbClr val="FFFF00"/>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
            </a:r>
            <a:br>
              <a:rPr lang="en" b="1">
                <a:solidFill>
                  <a:schemeClr val="lt1"/>
                </a:solidFill>
                <a:highlight>
                  <a:schemeClr val="accent1"/>
                </a:highlight>
                <a:latin typeface="Courier New"/>
                <a:ea typeface="Courier New"/>
                <a:cs typeface="Courier New"/>
                <a:sym typeface="Courier New"/>
              </a:rPr>
            </a:br>
            <a:endParaRPr sz="600" b="1">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200" b="1">
                <a:solidFill>
                  <a:schemeClr val="lt1"/>
                </a:solidFill>
                <a:highlight>
                  <a:schemeClr val="accent1"/>
                </a:highlight>
                <a:latin typeface="Courier New"/>
                <a:ea typeface="Courier New"/>
                <a:cs typeface="Courier New"/>
                <a:sym typeface="Courier New"/>
              </a:rPr>
              <a:t>Output: 255.255.255.192</a:t>
            </a:r>
            <a:endParaRPr sz="2000" b="1">
              <a:solidFill>
                <a:schemeClr val="lt1"/>
              </a:solidFill>
              <a:highlight>
                <a:schemeClr val="accent1"/>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21"/>
        <p:cNvGrpSpPr/>
        <p:nvPr/>
      </p:nvGrpSpPr>
      <p:grpSpPr>
        <a:xfrm>
          <a:off x="0" y="0"/>
          <a:ext cx="0" cy="0"/>
          <a:chOff x="0" y="0"/>
          <a:chExt cx="0" cy="0"/>
        </a:xfrm>
      </p:grpSpPr>
      <p:sp>
        <p:nvSpPr>
          <p:cNvPr id="222" name="Google Shape;222;p35"/>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Demo C - Managing IP Subnets with Python</a:t>
            </a:r>
            <a:endParaRPr/>
          </a:p>
        </p:txBody>
      </p:sp>
      <p:sp>
        <p:nvSpPr>
          <p:cNvPr id="223" name="Google Shape;223;p35"/>
          <p:cNvSpPr txBox="1">
            <a:spLocks noGrp="1"/>
          </p:cNvSpPr>
          <p:nvPr>
            <p:ph type="body" idx="1"/>
          </p:nvPr>
        </p:nvSpPr>
        <p:spPr>
          <a:xfrm>
            <a:off x="311700" y="1152475"/>
            <a:ext cx="8520600" cy="381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2"/>
                </a:solidFill>
              </a:rPr>
              <a:t>Python Data Structure for Network Subnet Masks and Prefixes (</a:t>
            </a:r>
            <a:r>
              <a:rPr lang="en" sz="1800" i="1">
                <a:solidFill>
                  <a:schemeClr val="lt2"/>
                </a:solidFill>
              </a:rPr>
              <a:t>fragment</a:t>
            </a:r>
            <a:r>
              <a:rPr lang="en" sz="1800">
                <a:solidFill>
                  <a:schemeClr val="lt2"/>
                </a:solidFill>
              </a:rPr>
              <a:t>)</a:t>
            </a:r>
            <a:endParaRPr sz="1800">
              <a:solidFill>
                <a:schemeClr val="lt2"/>
              </a:solidFill>
            </a:endParaRPr>
          </a:p>
          <a:p>
            <a:pPr marL="0" lvl="0" indent="0" algn="l" rtl="0">
              <a:spcBef>
                <a:spcPts val="0"/>
              </a:spcBef>
              <a:spcAft>
                <a:spcPts val="0"/>
              </a:spcAft>
              <a:buNone/>
            </a:pPr>
            <a:endParaRPr sz="1100" b="1">
              <a:solidFill>
                <a:schemeClr val="lt1"/>
              </a:solidFill>
              <a:latin typeface="Courier New"/>
              <a:ea typeface="Courier New"/>
              <a:cs typeface="Courier New"/>
              <a:sym typeface="Courier New"/>
            </a:endParaRPr>
          </a:p>
          <a:p>
            <a:pPr marL="0" lvl="0" indent="0" algn="l" rtl="0">
              <a:spcBef>
                <a:spcPts val="0"/>
              </a:spcBef>
              <a:spcAft>
                <a:spcPts val="0"/>
              </a:spcAft>
              <a:buNone/>
            </a:pPr>
            <a:r>
              <a:rPr lang="en" sz="1100" b="1">
                <a:solidFill>
                  <a:schemeClr val="lt1"/>
                </a:solidFill>
                <a:highlight>
                  <a:srgbClr val="FFFF00"/>
                </a:highlight>
                <a:latin typeface="Courier New"/>
                <a:ea typeface="Courier New"/>
                <a:cs typeface="Courier New"/>
                <a:sym typeface="Courier New"/>
              </a:rPr>
              <a:t>netmask_prefixes </a:t>
            </a:r>
            <a:r>
              <a:rPr lang="en" sz="1100" b="1">
                <a:solidFill>
                  <a:schemeClr val="lt1"/>
                </a:solidFill>
                <a:highlight>
                  <a:srgbClr val="FFFFFF"/>
                </a:highlight>
                <a:latin typeface="Courier New"/>
                <a:ea typeface="Courier New"/>
                <a:cs typeface="Courier New"/>
                <a:sym typeface="Courier New"/>
              </a:rPr>
              <a:t>= </a:t>
            </a:r>
            <a:r>
              <a:rPr lang="en" sz="1400" b="1">
                <a:solidFill>
                  <a:schemeClr val="lt1"/>
                </a:solidFill>
                <a:highlight>
                  <a:srgbClr val="FFFFFF"/>
                </a:highlight>
                <a:latin typeface="Courier New"/>
                <a:ea typeface="Courier New"/>
                <a:cs typeface="Courier New"/>
                <a:sym typeface="Courier New"/>
              </a:rPr>
              <a:t>{</a:t>
            </a:r>
            <a:endParaRPr sz="14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100" b="1">
                <a:solidFill>
                  <a:schemeClr val="lt1"/>
                </a:solidFill>
                <a:highlight>
                  <a:srgbClr val="FFFFFF"/>
                </a:highlight>
                <a:latin typeface="Courier New"/>
                <a:ea typeface="Courier New"/>
                <a:cs typeface="Courier New"/>
                <a:sym typeface="Courier New"/>
              </a:rPr>
              <a:t>     '255.255.255.252': '/30'</a:t>
            </a:r>
            <a:endParaRPr sz="11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100" b="1">
                <a:solidFill>
                  <a:schemeClr val="lt1"/>
                </a:solidFill>
                <a:highlight>
                  <a:srgbClr val="FFFFFF"/>
                </a:highlight>
                <a:latin typeface="Courier New"/>
                <a:ea typeface="Courier New"/>
                <a:cs typeface="Courier New"/>
                <a:sym typeface="Courier New"/>
              </a:rPr>
              <a:t>    ,'255.255.255.248': '/29'</a:t>
            </a:r>
            <a:endParaRPr sz="11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100" b="1">
                <a:solidFill>
                  <a:schemeClr val="lt1"/>
                </a:solidFill>
                <a:highlight>
                  <a:srgbClr val="FFFFFF"/>
                </a:highlight>
                <a:latin typeface="Courier New"/>
                <a:ea typeface="Courier New"/>
                <a:cs typeface="Courier New"/>
                <a:sym typeface="Courier New"/>
              </a:rPr>
              <a:t>    ,'255.255.255.240': '/28'</a:t>
            </a:r>
            <a:endParaRPr sz="11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100" b="1">
                <a:solidFill>
                  <a:schemeClr val="lt1"/>
                </a:solidFill>
                <a:highlight>
                  <a:srgbClr val="FFFFFF"/>
                </a:highlight>
                <a:latin typeface="Courier New"/>
                <a:ea typeface="Courier New"/>
                <a:cs typeface="Courier New"/>
                <a:sym typeface="Courier New"/>
              </a:rPr>
              <a:t>    ,'255.255.255.224': '/27'</a:t>
            </a:r>
            <a:endParaRPr sz="11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100" b="1">
                <a:solidFill>
                  <a:schemeClr val="lt1"/>
                </a:solidFill>
                <a:highlight>
                  <a:srgbClr val="FFFFFF"/>
                </a:highlight>
                <a:latin typeface="Courier New"/>
                <a:ea typeface="Courier New"/>
                <a:cs typeface="Courier New"/>
                <a:sym typeface="Courier New"/>
              </a:rPr>
              <a:t>    ,'255.255.255.192': '/26'</a:t>
            </a:r>
            <a:endParaRPr sz="11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100" b="1">
                <a:solidFill>
                  <a:schemeClr val="lt1"/>
                </a:solidFill>
                <a:highlight>
                  <a:srgbClr val="FFFFFF"/>
                </a:highlight>
                <a:latin typeface="Courier New"/>
                <a:ea typeface="Courier New"/>
                <a:cs typeface="Courier New"/>
                <a:sym typeface="Courier New"/>
              </a:rPr>
              <a:t>    ,'255.255.255.128': '/25'</a:t>
            </a:r>
            <a:endParaRPr sz="11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100" b="1">
                <a:solidFill>
                  <a:schemeClr val="lt1"/>
                </a:solidFill>
                <a:highlight>
                  <a:srgbClr val="FFFFFF"/>
                </a:highlight>
                <a:latin typeface="Courier New"/>
                <a:ea typeface="Courier New"/>
                <a:cs typeface="Courier New"/>
                <a:sym typeface="Courier New"/>
              </a:rPr>
              <a:t>    ,'255.255.255.0'  : '/24'</a:t>
            </a:r>
            <a:endParaRPr sz="11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100" b="1">
                <a:solidFill>
                  <a:schemeClr val="lt1"/>
                </a:solidFill>
                <a:highlight>
                  <a:srgbClr val="FFFFFF"/>
                </a:highlight>
                <a:latin typeface="Courier New"/>
                <a:ea typeface="Courier New"/>
                <a:cs typeface="Courier New"/>
                <a:sym typeface="Courier New"/>
              </a:rPr>
              <a:t>    ,'255.255.254.0'  : '/23'</a:t>
            </a:r>
            <a:endParaRPr sz="11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400" b="1">
                <a:solidFill>
                  <a:schemeClr val="lt1"/>
                </a:solidFill>
                <a:highlight>
                  <a:srgbClr val="FFFFFF"/>
                </a:highlight>
                <a:latin typeface="Courier New"/>
                <a:ea typeface="Courier New"/>
                <a:cs typeface="Courier New"/>
                <a:sym typeface="Courier New"/>
              </a:rPr>
              <a:t>   }</a:t>
            </a:r>
            <a:endParaRPr sz="1400" b="1">
              <a:solidFill>
                <a:schemeClr val="lt1"/>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100" b="1">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sz="1200" b="1">
                <a:solidFill>
                  <a:schemeClr val="lt2"/>
                </a:solidFill>
                <a:latin typeface="Courier New"/>
                <a:ea typeface="Courier New"/>
                <a:cs typeface="Courier New"/>
                <a:sym typeface="Courier New"/>
              </a:rPr>
              <a:t># Adapt to code fragment below to produce the output given</a:t>
            </a:r>
            <a:endParaRPr sz="1200" b="1">
              <a:solidFill>
                <a:schemeClr val="lt2"/>
              </a:solidFill>
              <a:latin typeface="Courier New"/>
              <a:ea typeface="Courier New"/>
              <a:cs typeface="Courier New"/>
              <a:sym typeface="Courier New"/>
            </a:endParaRPr>
          </a:p>
          <a:p>
            <a:pPr marL="0" lvl="0" indent="0" algn="l" rtl="0">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Prefix_1 = </a:t>
            </a:r>
            <a:r>
              <a:rPr lang="en" sz="1200" b="1">
                <a:solidFill>
                  <a:schemeClr val="lt1"/>
                </a:solidFill>
                <a:highlight>
                  <a:srgbClr val="EFEFEF"/>
                </a:highlight>
                <a:latin typeface="Courier New"/>
                <a:ea typeface="Courier New"/>
                <a:cs typeface="Courier New"/>
                <a:sym typeface="Courier New"/>
              </a:rPr>
              <a:t>netmask_prefixes</a:t>
            </a:r>
            <a:r>
              <a:rPr lang="en" sz="1400" b="1">
                <a:highlight>
                  <a:srgbClr val="FFFF00"/>
                </a:highlight>
                <a:latin typeface="Courier New"/>
                <a:ea typeface="Courier New"/>
                <a:cs typeface="Courier New"/>
                <a:sym typeface="Courier New"/>
              </a:rPr>
              <a:t>[“your answer”]</a:t>
            </a:r>
            <a:r>
              <a:rPr lang="en" sz="1400">
                <a:solidFill>
                  <a:schemeClr val="lt2"/>
                </a:solidFill>
                <a:latin typeface="Courier New"/>
                <a:ea typeface="Courier New"/>
                <a:cs typeface="Courier New"/>
                <a:sym typeface="Courier New"/>
              </a:rPr>
              <a:t>   </a:t>
            </a:r>
            <a:endParaRPr sz="1400">
              <a:solidFill>
                <a:schemeClr val="lt2"/>
              </a:solidFill>
              <a:latin typeface="Courier New"/>
              <a:ea typeface="Courier New"/>
              <a:cs typeface="Courier New"/>
              <a:sym typeface="Courier New"/>
            </a:endParaRPr>
          </a:p>
          <a:p>
            <a:pPr marL="0" lvl="0" indent="0" algn="l" rtl="0">
              <a:spcBef>
                <a:spcPts val="0"/>
              </a:spcBef>
              <a:spcAft>
                <a:spcPts val="0"/>
              </a:spcAft>
              <a:buNone/>
            </a:pPr>
            <a:endParaRPr sz="1000">
              <a:solidFill>
                <a:schemeClr val="lt1"/>
              </a:solidFill>
              <a:latin typeface="Courier New"/>
              <a:ea typeface="Courier New"/>
              <a:cs typeface="Courier New"/>
              <a:sym typeface="Courier New"/>
            </a:endParaRPr>
          </a:p>
          <a:p>
            <a:pPr marL="0" lvl="0" indent="0" algn="l" rtl="0">
              <a:spcBef>
                <a:spcPts val="0"/>
              </a:spcBef>
              <a:spcAft>
                <a:spcPts val="0"/>
              </a:spcAft>
              <a:buNone/>
            </a:pPr>
            <a:r>
              <a:rPr lang="en" b="1">
                <a:solidFill>
                  <a:schemeClr val="lt1"/>
                </a:solidFill>
                <a:highlight>
                  <a:schemeClr val="accent1"/>
                </a:highlight>
                <a:latin typeface="Courier New"/>
                <a:ea typeface="Courier New"/>
                <a:cs typeface="Courier New"/>
                <a:sym typeface="Courier New"/>
              </a:rPr>
              <a:t>Output: /27</a:t>
            </a:r>
            <a:endParaRPr b="1">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endParaRPr sz="1200">
              <a:solidFill>
                <a:schemeClr val="lt1"/>
              </a:solidFill>
              <a:highlight>
                <a:schemeClr val="accent1"/>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14"/>
        <p:cNvGrpSpPr/>
        <p:nvPr/>
      </p:nvGrpSpPr>
      <p:grpSpPr>
        <a:xfrm>
          <a:off x="0" y="0"/>
          <a:ext cx="0" cy="0"/>
          <a:chOff x="0" y="0"/>
          <a:chExt cx="0" cy="0"/>
        </a:xfrm>
      </p:grpSpPr>
      <p:sp>
        <p:nvSpPr>
          <p:cNvPr id="115" name="Google Shape;115;p18"/>
          <p:cNvSpPr txBox="1">
            <a:spLocks noGrp="1"/>
          </p:cNvSpPr>
          <p:nvPr>
            <p:ph type="body" idx="1"/>
          </p:nvPr>
        </p:nvSpPr>
        <p:spPr>
          <a:xfrm>
            <a:off x="4346225" y="823525"/>
            <a:ext cx="2377500" cy="340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rgbClr val="FFFF00"/>
                </a:solidFill>
                <a:latin typeface="Consolas"/>
                <a:ea typeface="Consolas"/>
                <a:cs typeface="Consolas"/>
                <a:sym typeface="Consolas"/>
              </a:rPr>
              <a:t>Yvan Rooseleer</a:t>
            </a:r>
            <a:r>
              <a:rPr lang="en" sz="1200">
                <a:solidFill>
                  <a:schemeClr val="lt1"/>
                </a:solidFill>
                <a:latin typeface="Consolas"/>
                <a:ea typeface="Consolas"/>
                <a:cs typeface="Consolas"/>
                <a:sym typeface="Consolas"/>
              </a:rPr>
              <a:t/>
            </a:r>
            <a:br>
              <a:rPr lang="en" sz="1200">
                <a:solidFill>
                  <a:schemeClr val="lt1"/>
                </a:solidFill>
                <a:latin typeface="Consolas"/>
                <a:ea typeface="Consolas"/>
                <a:cs typeface="Consolas"/>
                <a:sym typeface="Consolas"/>
              </a:rPr>
            </a:br>
            <a:r>
              <a:rPr lang="en" sz="900">
                <a:solidFill>
                  <a:schemeClr val="lt1"/>
                </a:solidFill>
                <a:latin typeface="Consolas"/>
                <a:ea typeface="Consolas"/>
                <a:cs typeface="Consolas"/>
                <a:sym typeface="Consolas"/>
              </a:rPr>
              <a:t>Brussels, Belgium</a:t>
            </a:r>
            <a:r>
              <a:rPr lang="en" sz="1000">
                <a:solidFill>
                  <a:schemeClr val="lt1"/>
                </a:solidFill>
                <a:latin typeface="Consolas"/>
                <a:ea typeface="Consolas"/>
                <a:cs typeface="Consolas"/>
                <a:sym typeface="Consolas"/>
              </a:rPr>
              <a:t/>
            </a:r>
            <a:br>
              <a:rPr lang="en" sz="1000">
                <a:solidFill>
                  <a:schemeClr val="lt1"/>
                </a:solidFill>
                <a:latin typeface="Consolas"/>
                <a:ea typeface="Consolas"/>
                <a:cs typeface="Consolas"/>
                <a:sym typeface="Consolas"/>
              </a:rPr>
            </a:br>
            <a:r>
              <a:rPr lang="en" sz="500">
                <a:solidFill>
                  <a:schemeClr val="lt1"/>
                </a:solidFill>
                <a:latin typeface="Consolas"/>
                <a:ea typeface="Consolas"/>
                <a:cs typeface="Consolas"/>
                <a:sym typeface="Consolas"/>
              </a:rPr>
              <a:t/>
            </a:r>
            <a:br>
              <a:rPr lang="en" sz="500">
                <a:solidFill>
                  <a:schemeClr val="lt1"/>
                </a:solidFill>
                <a:latin typeface="Consolas"/>
                <a:ea typeface="Consolas"/>
                <a:cs typeface="Consolas"/>
                <a:sym typeface="Consolas"/>
              </a:rPr>
            </a:br>
            <a:r>
              <a:rPr lang="en" b="1">
                <a:solidFill>
                  <a:schemeClr val="lt2"/>
                </a:solidFill>
                <a:latin typeface="Consolas"/>
                <a:ea typeface="Consolas"/>
                <a:cs typeface="Consolas"/>
                <a:sym typeface="Consolas"/>
              </a:rPr>
              <a:t>Senior Lecturer</a:t>
            </a:r>
            <a:r>
              <a:rPr lang="en" sz="1000">
                <a:solidFill>
                  <a:schemeClr val="lt2"/>
                </a:solidFill>
                <a:latin typeface="Consolas"/>
                <a:ea typeface="Consolas"/>
                <a:cs typeface="Consolas"/>
                <a:sym typeface="Consolas"/>
              </a:rPr>
              <a:t/>
            </a:r>
            <a:br>
              <a:rPr lang="en" sz="1000">
                <a:solidFill>
                  <a:schemeClr val="lt2"/>
                </a:solidFill>
                <a:latin typeface="Consolas"/>
                <a:ea typeface="Consolas"/>
                <a:cs typeface="Consolas"/>
                <a:sym typeface="Consolas"/>
              </a:rPr>
            </a:br>
            <a:r>
              <a:rPr lang="en" sz="1000" b="1">
                <a:solidFill>
                  <a:schemeClr val="lt2"/>
                </a:solidFill>
                <a:latin typeface="Consolas"/>
                <a:ea typeface="Consolas"/>
                <a:cs typeface="Consolas"/>
                <a:sym typeface="Consolas"/>
              </a:rPr>
              <a:t>Odisee, Brussels</a:t>
            </a:r>
            <a:br>
              <a:rPr lang="en" sz="1000" b="1">
                <a:solidFill>
                  <a:schemeClr val="lt2"/>
                </a:solidFill>
                <a:latin typeface="Consolas"/>
                <a:ea typeface="Consolas"/>
                <a:cs typeface="Consolas"/>
                <a:sym typeface="Consolas"/>
              </a:rPr>
            </a:br>
            <a:r>
              <a:rPr lang="en" sz="1000" b="1">
                <a:solidFill>
                  <a:schemeClr val="lt2"/>
                </a:solidFill>
                <a:latin typeface="Consolas"/>
                <a:ea typeface="Consolas"/>
                <a:cs typeface="Consolas"/>
                <a:sym typeface="Consolas"/>
              </a:rPr>
              <a:t>- </a:t>
            </a:r>
            <a:r>
              <a:rPr lang="en" sz="900">
                <a:solidFill>
                  <a:schemeClr val="lt2"/>
                </a:solidFill>
                <a:latin typeface="Consolas"/>
                <a:ea typeface="Consolas"/>
                <a:cs typeface="Consolas"/>
                <a:sym typeface="Consolas"/>
              </a:rPr>
              <a:t>University of Applied Sciences</a:t>
            </a:r>
            <a:r>
              <a:rPr lang="en" sz="1000">
                <a:solidFill>
                  <a:schemeClr val="lt2"/>
                </a:solidFill>
                <a:latin typeface="Consolas"/>
                <a:ea typeface="Consolas"/>
                <a:cs typeface="Consolas"/>
                <a:sym typeface="Consolas"/>
              </a:rPr>
              <a:t/>
            </a:r>
            <a:br>
              <a:rPr lang="en" sz="1000">
                <a:solidFill>
                  <a:schemeClr val="lt2"/>
                </a:solidFill>
                <a:latin typeface="Consolas"/>
                <a:ea typeface="Consolas"/>
                <a:cs typeface="Consolas"/>
                <a:sym typeface="Consolas"/>
              </a:rPr>
            </a:br>
            <a:r>
              <a:rPr lang="en" sz="500" b="1">
                <a:solidFill>
                  <a:schemeClr val="lt2"/>
                </a:solidFill>
                <a:latin typeface="Consolas"/>
                <a:ea typeface="Consolas"/>
                <a:cs typeface="Consolas"/>
                <a:sym typeface="Consolas"/>
              </a:rPr>
              <a:t/>
            </a:r>
            <a:br>
              <a:rPr lang="en" sz="500" b="1">
                <a:solidFill>
                  <a:schemeClr val="lt2"/>
                </a:solidFill>
                <a:latin typeface="Consolas"/>
                <a:ea typeface="Consolas"/>
                <a:cs typeface="Consolas"/>
                <a:sym typeface="Consolas"/>
              </a:rPr>
            </a:br>
            <a:r>
              <a:rPr lang="en" b="1">
                <a:solidFill>
                  <a:schemeClr val="lt2"/>
                </a:solidFill>
                <a:latin typeface="Consolas"/>
                <a:ea typeface="Consolas"/>
                <a:cs typeface="Consolas"/>
                <a:sym typeface="Consolas"/>
              </a:rPr>
              <a:t>BiASC Country Manager</a:t>
            </a:r>
            <a:r>
              <a:rPr lang="en" sz="1000">
                <a:solidFill>
                  <a:schemeClr val="lt2"/>
                </a:solidFill>
                <a:latin typeface="Consolas"/>
                <a:ea typeface="Consolas"/>
                <a:cs typeface="Consolas"/>
                <a:sym typeface="Consolas"/>
              </a:rPr>
              <a:t/>
            </a:r>
            <a:br>
              <a:rPr lang="en" sz="1000">
                <a:solidFill>
                  <a:schemeClr val="lt2"/>
                </a:solidFill>
                <a:latin typeface="Consolas"/>
                <a:ea typeface="Consolas"/>
                <a:cs typeface="Consolas"/>
                <a:sym typeface="Consolas"/>
              </a:rPr>
            </a:br>
            <a:r>
              <a:rPr lang="en" sz="1000">
                <a:solidFill>
                  <a:schemeClr val="lt2"/>
                </a:solidFill>
                <a:latin typeface="Consolas"/>
                <a:ea typeface="Consolas"/>
                <a:cs typeface="Consolas"/>
                <a:sym typeface="Consolas"/>
              </a:rPr>
              <a:t>- </a:t>
            </a:r>
            <a:r>
              <a:rPr lang="en" sz="900">
                <a:solidFill>
                  <a:schemeClr val="lt2"/>
                </a:solidFill>
                <a:latin typeface="Consolas"/>
                <a:ea typeface="Consolas"/>
                <a:cs typeface="Consolas"/>
                <a:sym typeface="Consolas"/>
              </a:rPr>
              <a:t>Instructor Trainer</a:t>
            </a:r>
            <a:r>
              <a:rPr lang="en" sz="1000" b="1">
                <a:solidFill>
                  <a:schemeClr val="lt2"/>
                </a:solidFill>
                <a:latin typeface="Consolas"/>
                <a:ea typeface="Consolas"/>
                <a:cs typeface="Consolas"/>
                <a:sym typeface="Consolas"/>
              </a:rPr>
              <a:t/>
            </a:r>
            <a:br>
              <a:rPr lang="en" sz="1000" b="1">
                <a:solidFill>
                  <a:schemeClr val="lt2"/>
                </a:solidFill>
                <a:latin typeface="Consolas"/>
                <a:ea typeface="Consolas"/>
                <a:cs typeface="Consolas"/>
                <a:sym typeface="Consolas"/>
              </a:rPr>
            </a:br>
            <a:r>
              <a:rPr lang="en" sz="500">
                <a:solidFill>
                  <a:schemeClr val="lt2"/>
                </a:solidFill>
                <a:latin typeface="Consolas"/>
                <a:ea typeface="Consolas"/>
                <a:cs typeface="Consolas"/>
                <a:sym typeface="Consolas"/>
              </a:rPr>
              <a:t/>
            </a:r>
            <a:br>
              <a:rPr lang="en" sz="500">
                <a:solidFill>
                  <a:schemeClr val="lt2"/>
                </a:solidFill>
                <a:latin typeface="Consolas"/>
                <a:ea typeface="Consolas"/>
                <a:cs typeface="Consolas"/>
                <a:sym typeface="Consolas"/>
              </a:rPr>
            </a:br>
            <a:r>
              <a:rPr lang="en" sz="900" b="1">
                <a:solidFill>
                  <a:schemeClr val="lt2"/>
                </a:solidFill>
                <a:latin typeface="Consolas"/>
                <a:ea typeface="Consolas"/>
                <a:cs typeface="Consolas"/>
                <a:sym typeface="Consolas"/>
              </a:rPr>
              <a:t>&gt; 10.000 h </a:t>
            </a:r>
            <a:r>
              <a:rPr lang="en" sz="900">
                <a:solidFill>
                  <a:schemeClr val="lt2"/>
                </a:solidFill>
                <a:latin typeface="Consolas"/>
                <a:ea typeface="Consolas"/>
                <a:cs typeface="Consolas"/>
                <a:sym typeface="Consolas"/>
              </a:rPr>
              <a:t/>
            </a:r>
            <a:br>
              <a:rPr lang="en" sz="900">
                <a:solidFill>
                  <a:schemeClr val="lt2"/>
                </a:solidFill>
                <a:latin typeface="Consolas"/>
                <a:ea typeface="Consolas"/>
                <a:cs typeface="Consolas"/>
                <a:sym typeface="Consolas"/>
              </a:rPr>
            </a:br>
            <a:r>
              <a:rPr lang="en" sz="900">
                <a:solidFill>
                  <a:schemeClr val="lt2"/>
                </a:solidFill>
                <a:latin typeface="Consolas"/>
                <a:ea typeface="Consolas"/>
                <a:cs typeface="Consolas"/>
                <a:sym typeface="Consolas"/>
              </a:rPr>
              <a:t>Software Development</a:t>
            </a:r>
            <a:br>
              <a:rPr lang="en" sz="900">
                <a:solidFill>
                  <a:schemeClr val="lt2"/>
                </a:solidFill>
                <a:latin typeface="Consolas"/>
                <a:ea typeface="Consolas"/>
                <a:cs typeface="Consolas"/>
                <a:sym typeface="Consolas"/>
              </a:rPr>
            </a:br>
            <a:r>
              <a:rPr lang="en" sz="900">
                <a:solidFill>
                  <a:schemeClr val="lt2"/>
                </a:solidFill>
                <a:latin typeface="Consolas"/>
                <a:ea typeface="Consolas"/>
                <a:cs typeface="Consolas"/>
                <a:sym typeface="Consolas"/>
              </a:rPr>
              <a:t>Database Development</a:t>
            </a:r>
            <a:br>
              <a:rPr lang="en" sz="900">
                <a:solidFill>
                  <a:schemeClr val="lt2"/>
                </a:solidFill>
                <a:latin typeface="Consolas"/>
                <a:ea typeface="Consolas"/>
                <a:cs typeface="Consolas"/>
                <a:sym typeface="Consolas"/>
              </a:rPr>
            </a:br>
            <a:r>
              <a:rPr lang="en" sz="900" b="1">
                <a:solidFill>
                  <a:schemeClr val="lt2"/>
                </a:solidFill>
                <a:latin typeface="Consolas"/>
                <a:ea typeface="Consolas"/>
                <a:cs typeface="Consolas"/>
                <a:sym typeface="Consolas"/>
              </a:rPr>
              <a:t>&gt; 10.000 h </a:t>
            </a:r>
            <a:r>
              <a:rPr lang="en" sz="900">
                <a:solidFill>
                  <a:schemeClr val="lt2"/>
                </a:solidFill>
                <a:latin typeface="Consolas"/>
                <a:ea typeface="Consolas"/>
                <a:cs typeface="Consolas"/>
                <a:sym typeface="Consolas"/>
              </a:rPr>
              <a:t/>
            </a:r>
            <a:br>
              <a:rPr lang="en" sz="900">
                <a:solidFill>
                  <a:schemeClr val="lt2"/>
                </a:solidFill>
                <a:latin typeface="Consolas"/>
                <a:ea typeface="Consolas"/>
                <a:cs typeface="Consolas"/>
                <a:sym typeface="Consolas"/>
              </a:rPr>
            </a:br>
            <a:r>
              <a:rPr lang="en" sz="900">
                <a:solidFill>
                  <a:schemeClr val="lt2"/>
                </a:solidFill>
                <a:latin typeface="Consolas"/>
                <a:ea typeface="Consolas"/>
                <a:cs typeface="Consolas"/>
                <a:sym typeface="Consolas"/>
              </a:rPr>
              <a:t>Database Administration </a:t>
            </a:r>
            <a:br>
              <a:rPr lang="en" sz="900">
                <a:solidFill>
                  <a:schemeClr val="lt2"/>
                </a:solidFill>
                <a:latin typeface="Consolas"/>
                <a:ea typeface="Consolas"/>
                <a:cs typeface="Consolas"/>
                <a:sym typeface="Consolas"/>
              </a:rPr>
            </a:br>
            <a:r>
              <a:rPr lang="en" sz="900">
                <a:solidFill>
                  <a:schemeClr val="lt2"/>
                </a:solidFill>
                <a:latin typeface="Consolas"/>
                <a:ea typeface="Consolas"/>
                <a:cs typeface="Consolas"/>
                <a:sym typeface="Consolas"/>
              </a:rPr>
              <a:t>IT Infrastructure Management</a:t>
            </a:r>
            <a:br>
              <a:rPr lang="en" sz="900">
                <a:solidFill>
                  <a:schemeClr val="lt2"/>
                </a:solidFill>
                <a:latin typeface="Consolas"/>
                <a:ea typeface="Consolas"/>
                <a:cs typeface="Consolas"/>
                <a:sym typeface="Consolas"/>
              </a:rPr>
            </a:br>
            <a:r>
              <a:rPr lang="en" sz="900" b="1">
                <a:solidFill>
                  <a:schemeClr val="lt2"/>
                </a:solidFill>
                <a:latin typeface="Consolas"/>
                <a:ea typeface="Consolas"/>
                <a:cs typeface="Consolas"/>
                <a:sym typeface="Consolas"/>
              </a:rPr>
              <a:t>&gt; 10.000 h</a:t>
            </a:r>
            <a:r>
              <a:rPr lang="en" sz="900">
                <a:solidFill>
                  <a:schemeClr val="lt2"/>
                </a:solidFill>
                <a:latin typeface="Consolas"/>
                <a:ea typeface="Consolas"/>
                <a:cs typeface="Consolas"/>
                <a:sym typeface="Consolas"/>
              </a:rPr>
              <a:t/>
            </a:r>
            <a:br>
              <a:rPr lang="en" sz="900">
                <a:solidFill>
                  <a:schemeClr val="lt2"/>
                </a:solidFill>
                <a:latin typeface="Consolas"/>
                <a:ea typeface="Consolas"/>
                <a:cs typeface="Consolas"/>
                <a:sym typeface="Consolas"/>
              </a:rPr>
            </a:br>
            <a:r>
              <a:rPr lang="en" sz="900">
                <a:solidFill>
                  <a:schemeClr val="lt2"/>
                </a:solidFill>
                <a:latin typeface="Consolas"/>
                <a:ea typeface="Consolas"/>
                <a:cs typeface="Consolas"/>
                <a:sym typeface="Consolas"/>
              </a:rPr>
              <a:t>Network &amp; Security Management</a:t>
            </a:r>
            <a:br>
              <a:rPr lang="en" sz="900">
                <a:solidFill>
                  <a:schemeClr val="lt2"/>
                </a:solidFill>
                <a:latin typeface="Consolas"/>
                <a:ea typeface="Consolas"/>
                <a:cs typeface="Consolas"/>
                <a:sym typeface="Consolas"/>
              </a:rPr>
            </a:br>
            <a:r>
              <a:rPr lang="en" sz="900">
                <a:solidFill>
                  <a:schemeClr val="lt2"/>
                </a:solidFill>
                <a:latin typeface="Consolas"/>
                <a:ea typeface="Consolas"/>
                <a:cs typeface="Consolas"/>
                <a:sym typeface="Consolas"/>
              </a:rPr>
              <a:t>Problem-based challenges</a:t>
            </a:r>
            <a:endParaRPr sz="900">
              <a:solidFill>
                <a:schemeClr val="lt2"/>
              </a:solidFill>
              <a:latin typeface="Consolas"/>
              <a:ea typeface="Consolas"/>
              <a:cs typeface="Consolas"/>
              <a:sym typeface="Consolas"/>
            </a:endParaRPr>
          </a:p>
        </p:txBody>
      </p:sp>
      <p:pic>
        <p:nvPicPr>
          <p:cNvPr id="116" name="Google Shape;116;p18"/>
          <p:cNvPicPr preferRelativeResize="0"/>
          <p:nvPr/>
        </p:nvPicPr>
        <p:blipFill>
          <a:blip r:embed="rId3">
            <a:alphaModFix/>
          </a:blip>
          <a:stretch>
            <a:fillRect/>
          </a:stretch>
        </p:blipFill>
        <p:spPr>
          <a:xfrm>
            <a:off x="6766550" y="986788"/>
            <a:ext cx="2377440" cy="3169919"/>
          </a:xfrm>
          <a:prstGeom prst="rect">
            <a:avLst/>
          </a:prstGeom>
          <a:noFill/>
          <a:ln>
            <a:noFill/>
          </a:ln>
        </p:spPr>
      </p:pic>
      <p:pic>
        <p:nvPicPr>
          <p:cNvPr id="117" name="Google Shape;117;p18"/>
          <p:cNvPicPr preferRelativeResize="0"/>
          <p:nvPr/>
        </p:nvPicPr>
        <p:blipFill>
          <a:blip r:embed="rId4">
            <a:alphaModFix/>
          </a:blip>
          <a:stretch>
            <a:fillRect/>
          </a:stretch>
        </p:blipFill>
        <p:spPr>
          <a:xfrm>
            <a:off x="0" y="969000"/>
            <a:ext cx="4274026" cy="32055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27"/>
        <p:cNvGrpSpPr/>
        <p:nvPr/>
      </p:nvGrpSpPr>
      <p:grpSpPr>
        <a:xfrm>
          <a:off x="0" y="0"/>
          <a:ext cx="0" cy="0"/>
          <a:chOff x="0" y="0"/>
          <a:chExt cx="0" cy="0"/>
        </a:xfrm>
      </p:grpSpPr>
      <p:sp>
        <p:nvSpPr>
          <p:cNvPr id="228" name="Google Shape;228;p36"/>
          <p:cNvSpPr txBox="1">
            <a:spLocks noGrp="1"/>
          </p:cNvSpPr>
          <p:nvPr>
            <p:ph type="title"/>
          </p:nvPr>
        </p:nvSpPr>
        <p:spPr>
          <a:xfrm>
            <a:off x="311700" y="445025"/>
            <a:ext cx="84681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YANG Data Model  =&gt; RESTCONF JSON Example </a:t>
            </a:r>
            <a:endParaRPr sz="2400"/>
          </a:p>
        </p:txBody>
      </p:sp>
      <p:pic>
        <p:nvPicPr>
          <p:cNvPr id="229" name="Google Shape;229;p36"/>
          <p:cNvPicPr preferRelativeResize="0"/>
          <p:nvPr/>
        </p:nvPicPr>
        <p:blipFill>
          <a:blip r:embed="rId3">
            <a:alphaModFix/>
          </a:blip>
          <a:stretch>
            <a:fillRect/>
          </a:stretch>
        </p:blipFill>
        <p:spPr>
          <a:xfrm>
            <a:off x="152400" y="1113275"/>
            <a:ext cx="3991087" cy="3820975"/>
          </a:xfrm>
          <a:prstGeom prst="rect">
            <a:avLst/>
          </a:prstGeom>
          <a:noFill/>
          <a:ln>
            <a:noFill/>
          </a:ln>
        </p:spPr>
      </p:pic>
      <p:pic>
        <p:nvPicPr>
          <p:cNvPr id="230" name="Google Shape;230;p36"/>
          <p:cNvPicPr preferRelativeResize="0"/>
          <p:nvPr/>
        </p:nvPicPr>
        <p:blipFill>
          <a:blip r:embed="rId4">
            <a:alphaModFix/>
          </a:blip>
          <a:stretch>
            <a:fillRect/>
          </a:stretch>
        </p:blipFill>
        <p:spPr>
          <a:xfrm>
            <a:off x="4295887" y="1170125"/>
            <a:ext cx="4695714" cy="327607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34"/>
        <p:cNvGrpSpPr/>
        <p:nvPr/>
      </p:nvGrpSpPr>
      <p:grpSpPr>
        <a:xfrm>
          <a:off x="0" y="0"/>
          <a:ext cx="0" cy="0"/>
          <a:chOff x="0" y="0"/>
          <a:chExt cx="0" cy="0"/>
        </a:xfrm>
      </p:grpSpPr>
      <p:sp>
        <p:nvSpPr>
          <p:cNvPr id="235" name="Google Shape;235;p37"/>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Demo RESTCONF Response Data from CSR1000v</a:t>
            </a:r>
            <a:endParaRPr/>
          </a:p>
        </p:txBody>
      </p:sp>
      <p:sp>
        <p:nvSpPr>
          <p:cNvPr id="236" name="Google Shape;236;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1600"/>
              </a:spcBef>
              <a:spcAft>
                <a:spcPts val="0"/>
              </a:spcAft>
              <a:buNone/>
            </a:pPr>
            <a:r>
              <a:rPr lang="en" sz="1800">
                <a:solidFill>
                  <a:schemeClr val="lt2"/>
                </a:solidFill>
                <a:highlight>
                  <a:schemeClr val="accent1"/>
                </a:highlight>
              </a:rPr>
              <a:t>RESTCONF URL Example</a:t>
            </a:r>
            <a:r>
              <a:rPr lang="en" sz="1600" b="1">
                <a:solidFill>
                  <a:schemeClr val="lt2"/>
                </a:solidFill>
                <a:highlight>
                  <a:schemeClr val="accent1"/>
                </a:highlight>
              </a:rPr>
              <a:t/>
            </a:r>
            <a:br>
              <a:rPr lang="en" sz="1600" b="1">
                <a:solidFill>
                  <a:schemeClr val="lt2"/>
                </a:solidFill>
                <a:highlight>
                  <a:schemeClr val="accent1"/>
                </a:highlight>
              </a:rPr>
            </a:br>
            <a:r>
              <a:rPr lang="en" b="1">
                <a:solidFill>
                  <a:schemeClr val="lt1"/>
                </a:solidFill>
                <a:highlight>
                  <a:srgbClr val="EFEFEF"/>
                </a:highlight>
              </a:rPr>
              <a:t>URL: </a:t>
            </a:r>
            <a:r>
              <a:rPr lang="en">
                <a:solidFill>
                  <a:schemeClr val="lt1"/>
                </a:solidFill>
                <a:highlight>
                  <a:srgbClr val="EFEFEF"/>
                </a:highlight>
                <a:latin typeface="Courier New"/>
                <a:ea typeface="Courier New"/>
                <a:cs typeface="Courier New"/>
                <a:sym typeface="Courier New"/>
              </a:rPr>
              <a:t>"</a:t>
            </a:r>
            <a:r>
              <a:rPr lang="en">
                <a:solidFill>
                  <a:schemeClr val="lt1"/>
                </a:solidFill>
                <a:highlight>
                  <a:srgbClr val="EFEFEF"/>
                </a:highlight>
              </a:rPr>
              <a:t>https://192.168.56.101/restconf/data/ietf-interfaces:interfaces</a:t>
            </a:r>
            <a:r>
              <a:rPr lang="en">
                <a:solidFill>
                  <a:schemeClr val="lt1"/>
                </a:solidFill>
                <a:highlight>
                  <a:srgbClr val="EFEFEF"/>
                </a:highlight>
                <a:latin typeface="Courier New"/>
                <a:ea typeface="Courier New"/>
                <a:cs typeface="Courier New"/>
                <a:sym typeface="Courier New"/>
              </a:rPr>
              <a:t>"</a:t>
            </a:r>
            <a:r>
              <a:rPr lang="en" sz="1000" i="1">
                <a:solidFill>
                  <a:schemeClr val="lt1"/>
                </a:solidFill>
                <a:latin typeface="Courier New"/>
                <a:ea typeface="Courier New"/>
                <a:cs typeface="Courier New"/>
                <a:sym typeface="Courier New"/>
              </a:rPr>
              <a:t/>
            </a:r>
            <a:br>
              <a:rPr lang="en" sz="1000" i="1">
                <a:solidFill>
                  <a:schemeClr val="lt1"/>
                </a:solidFill>
                <a:latin typeface="Courier New"/>
                <a:ea typeface="Courier New"/>
                <a:cs typeface="Courier New"/>
                <a:sym typeface="Courier New"/>
              </a:rPr>
            </a:br>
            <a:r>
              <a:rPr lang="en" sz="1000" i="1">
                <a:solidFill>
                  <a:schemeClr val="lt1"/>
                </a:solidFill>
              </a:rPr>
              <a:t>Authentication header needed</a:t>
            </a:r>
            <a:endParaRPr sz="1000" i="1">
              <a:solidFill>
                <a:schemeClr val="lt1"/>
              </a:solidFill>
            </a:endParaRPr>
          </a:p>
          <a:p>
            <a:pPr marL="0" lvl="0" indent="0" algn="l" rtl="0">
              <a:spcBef>
                <a:spcPts val="1600"/>
              </a:spcBef>
              <a:spcAft>
                <a:spcPts val="0"/>
              </a:spcAft>
              <a:buNone/>
            </a:pPr>
            <a:r>
              <a:rPr lang="en" sz="1800" b="1">
                <a:solidFill>
                  <a:schemeClr val="lt1"/>
                </a:solidFill>
              </a:rPr>
              <a:t>Raw Response (serialized, machine readable)</a:t>
            </a:r>
            <a:endParaRPr sz="1800" b="1">
              <a:solidFill>
                <a:schemeClr val="lt1"/>
              </a:solidFill>
            </a:endParaRPr>
          </a:p>
          <a:p>
            <a:pPr marL="0" lvl="0" indent="0" algn="l" rtl="0">
              <a:spcBef>
                <a:spcPts val="1600"/>
              </a:spcBef>
              <a:spcAft>
                <a:spcPts val="0"/>
              </a:spcAft>
              <a:buClr>
                <a:schemeClr val="dk1"/>
              </a:buClr>
              <a:buSzPts val="1100"/>
              <a:buFont typeface="Arial"/>
              <a:buNone/>
            </a:pPr>
            <a:r>
              <a:rPr lang="en" sz="1200">
                <a:solidFill>
                  <a:schemeClr val="lt1"/>
                </a:solidFill>
                <a:highlight>
                  <a:schemeClr val="lt2"/>
                </a:highlight>
                <a:latin typeface="Courier New"/>
                <a:ea typeface="Courier New"/>
                <a:cs typeface="Courier New"/>
                <a:sym typeface="Courier New"/>
              </a:rPr>
              <a:t>{</a:t>
            </a:r>
            <a:r>
              <a:rPr lang="en" sz="1200">
                <a:solidFill>
                  <a:schemeClr val="lt1"/>
                </a:solidFill>
                <a:highlight>
                  <a:srgbClr val="FFFF00"/>
                </a:highlight>
                <a:latin typeface="Courier New"/>
                <a:ea typeface="Courier New"/>
                <a:cs typeface="Courier New"/>
                <a:sym typeface="Courier New"/>
              </a:rPr>
              <a:t>"ietf-interfaces:interfaces"</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chemeClr val="lt2"/>
                </a:highlight>
                <a:latin typeface="Courier New"/>
                <a:ea typeface="Courier New"/>
                <a:cs typeface="Courier New"/>
                <a:sym typeface="Courier New"/>
              </a:rPr>
              <a:t>"</a:t>
            </a:r>
            <a:r>
              <a:rPr lang="en" sz="1200" b="1">
                <a:solidFill>
                  <a:schemeClr val="lt1"/>
                </a:solidFill>
                <a:highlight>
                  <a:srgbClr val="FFFF00"/>
                </a:highlight>
                <a:latin typeface="Courier New"/>
                <a:ea typeface="Courier New"/>
                <a:cs typeface="Courier New"/>
                <a:sym typeface="Courier New"/>
              </a:rPr>
              <a:t>interface</a:t>
            </a:r>
            <a:r>
              <a:rPr lang="en" sz="1200" b="1">
                <a:solidFill>
                  <a:schemeClr val="lt1"/>
                </a:solidFill>
                <a:highlight>
                  <a:schemeClr val="lt2"/>
                </a:highlight>
                <a:latin typeface="Courier New"/>
                <a:ea typeface="Courier New"/>
                <a:cs typeface="Courier New"/>
                <a:sym typeface="Courier New"/>
              </a:rPr>
              <a:t>"</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rgbClr val="FFFF00"/>
                </a:highlight>
                <a:latin typeface="Courier New"/>
                <a:ea typeface="Courier New"/>
                <a:cs typeface="Courier New"/>
                <a:sym typeface="Courier New"/>
              </a:rPr>
              <a:t>name</a:t>
            </a:r>
            <a:r>
              <a:rPr lang="en" sz="1200">
                <a:solidFill>
                  <a:schemeClr val="lt1"/>
                </a:solidFill>
                <a:highlight>
                  <a:schemeClr val="lt2"/>
                </a:highlight>
                <a:latin typeface="Courier New"/>
                <a:ea typeface="Courier New"/>
                <a:cs typeface="Courier New"/>
                <a:sym typeface="Courier New"/>
              </a:rPr>
              <a:t>": "GigabitEthernet1", "</a:t>
            </a:r>
            <a:r>
              <a:rPr lang="en" sz="1200" b="1">
                <a:solidFill>
                  <a:schemeClr val="lt1"/>
                </a:solidFill>
                <a:highlight>
                  <a:srgbClr val="FFFF00"/>
                </a:highlight>
                <a:latin typeface="Courier New"/>
                <a:ea typeface="Courier New"/>
                <a:cs typeface="Courier New"/>
                <a:sym typeface="Courier New"/>
              </a:rPr>
              <a:t>description</a:t>
            </a:r>
            <a:r>
              <a:rPr lang="en" sz="1200">
                <a:solidFill>
                  <a:schemeClr val="lt1"/>
                </a:solidFill>
                <a:highlight>
                  <a:schemeClr val="lt2"/>
                </a:highlight>
                <a:latin typeface="Courier New"/>
                <a:ea typeface="Courier New"/>
                <a:cs typeface="Courier New"/>
                <a:sym typeface="Courier New"/>
              </a:rPr>
              <a:t>": "VBox", "</a:t>
            </a:r>
            <a:r>
              <a:rPr lang="en" sz="1200" b="1">
                <a:solidFill>
                  <a:schemeClr val="lt1"/>
                </a:solidFill>
                <a:highlight>
                  <a:srgbClr val="FFFF00"/>
                </a:highlight>
                <a:latin typeface="Courier New"/>
                <a:ea typeface="Courier New"/>
                <a:cs typeface="Courier New"/>
                <a:sym typeface="Courier New"/>
              </a:rPr>
              <a:t>type</a:t>
            </a:r>
            <a:r>
              <a:rPr lang="en" sz="1200">
                <a:solidFill>
                  <a:schemeClr val="lt1"/>
                </a:solidFill>
                <a:highlight>
                  <a:schemeClr val="lt2"/>
                </a:highlight>
                <a:latin typeface="Courier New"/>
                <a:ea typeface="Courier New"/>
                <a:cs typeface="Courier New"/>
                <a:sym typeface="Courier New"/>
              </a:rPr>
              <a:t>": "iana-if-type:ethernetCsmacd", "</a:t>
            </a:r>
            <a:r>
              <a:rPr lang="en" sz="1200" b="1">
                <a:solidFill>
                  <a:schemeClr val="lt1"/>
                </a:solidFill>
                <a:highlight>
                  <a:srgbClr val="FFFF00"/>
                </a:highlight>
                <a:latin typeface="Courier New"/>
                <a:ea typeface="Courier New"/>
                <a:cs typeface="Courier New"/>
                <a:sym typeface="Courier New"/>
              </a:rPr>
              <a:t>enabled</a:t>
            </a:r>
            <a:r>
              <a:rPr lang="en" sz="1200">
                <a:solidFill>
                  <a:schemeClr val="lt1"/>
                </a:solidFill>
                <a:highlight>
                  <a:schemeClr val="lt2"/>
                </a:highlight>
                <a:latin typeface="Courier New"/>
                <a:ea typeface="Courier New"/>
                <a:cs typeface="Courier New"/>
                <a:sym typeface="Courier New"/>
              </a:rPr>
              <a:t>": true, "</a:t>
            </a:r>
            <a:r>
              <a:rPr lang="en" sz="1200" b="1">
                <a:solidFill>
                  <a:schemeClr val="lt1"/>
                </a:solidFill>
                <a:highlight>
                  <a:srgbClr val="FFFF00"/>
                </a:highlight>
                <a:latin typeface="Courier New"/>
                <a:ea typeface="Courier New"/>
                <a:cs typeface="Courier New"/>
                <a:sym typeface="Courier New"/>
              </a:rPr>
              <a:t>ietf-ip</a:t>
            </a:r>
            <a:r>
              <a:rPr lang="en" sz="1200">
                <a:solidFill>
                  <a:schemeClr val="lt1"/>
                </a:solidFill>
                <a:highlight>
                  <a:srgbClr val="FFFF00"/>
                </a:highlight>
                <a:latin typeface="Courier New"/>
                <a:ea typeface="Courier New"/>
                <a:cs typeface="Courier New"/>
                <a:sym typeface="Courier New"/>
              </a:rPr>
              <a:t>:</a:t>
            </a:r>
            <a:r>
              <a:rPr lang="en" sz="1200" b="1">
                <a:solidFill>
                  <a:schemeClr val="lt1"/>
                </a:solidFill>
                <a:highlight>
                  <a:srgbClr val="FFFF00"/>
                </a:highlight>
                <a:latin typeface="Courier New"/>
                <a:ea typeface="Courier New"/>
                <a:cs typeface="Courier New"/>
                <a:sym typeface="Courier New"/>
              </a:rPr>
              <a:t>ipv4</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chemeClr val="lt2"/>
                </a:highlight>
                <a:latin typeface="Courier New"/>
                <a:ea typeface="Courier New"/>
                <a:cs typeface="Courier New"/>
                <a:sym typeface="Courier New"/>
              </a:rPr>
              <a:t>"</a:t>
            </a:r>
            <a:r>
              <a:rPr lang="en" sz="1200" b="1">
                <a:solidFill>
                  <a:schemeClr val="lt1"/>
                </a:solidFill>
                <a:highlight>
                  <a:srgbClr val="FFFF00"/>
                </a:highlight>
                <a:latin typeface="Courier New"/>
                <a:ea typeface="Courier New"/>
                <a:cs typeface="Courier New"/>
                <a:sym typeface="Courier New"/>
              </a:rPr>
              <a:t>address</a:t>
            </a:r>
            <a:r>
              <a:rPr lang="en" sz="1200" b="1">
                <a:solidFill>
                  <a:schemeClr val="lt1"/>
                </a:solidFill>
                <a:highlight>
                  <a:schemeClr val="lt2"/>
                </a:highlight>
                <a:latin typeface="Courier New"/>
                <a:ea typeface="Courier New"/>
                <a:cs typeface="Courier New"/>
                <a:sym typeface="Courier New"/>
              </a:rPr>
              <a:t>"</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chemeClr val="accent5"/>
                </a:highlight>
                <a:latin typeface="Courier New"/>
                <a:ea typeface="Courier New"/>
                <a:cs typeface="Courier New"/>
                <a:sym typeface="Courier New"/>
              </a:rPr>
              <a:t>ip</a:t>
            </a:r>
            <a:r>
              <a:rPr lang="en" sz="1200">
                <a:solidFill>
                  <a:schemeClr val="lt1"/>
                </a:solidFill>
                <a:highlight>
                  <a:schemeClr val="lt2"/>
                </a:highlight>
                <a:latin typeface="Courier New"/>
                <a:ea typeface="Courier New"/>
                <a:cs typeface="Courier New"/>
                <a:sym typeface="Courier New"/>
              </a:rPr>
              <a:t>": "192.168.56.101", "</a:t>
            </a:r>
            <a:r>
              <a:rPr lang="en" sz="1200" b="1">
                <a:solidFill>
                  <a:schemeClr val="lt1"/>
                </a:solidFill>
                <a:highlight>
                  <a:schemeClr val="accent5"/>
                </a:highlight>
                <a:latin typeface="Courier New"/>
                <a:ea typeface="Courier New"/>
                <a:cs typeface="Courier New"/>
                <a:sym typeface="Courier New"/>
              </a:rPr>
              <a:t>netmask</a:t>
            </a:r>
            <a:r>
              <a:rPr lang="en" sz="1200">
                <a:solidFill>
                  <a:schemeClr val="lt1"/>
                </a:solidFill>
                <a:highlight>
                  <a:schemeClr val="lt2"/>
                </a:highlight>
                <a:latin typeface="Courier New"/>
                <a:ea typeface="Courier New"/>
                <a:cs typeface="Courier New"/>
                <a:sym typeface="Courier New"/>
              </a:rPr>
              <a:t>": "255.255.255.0"}]}, "</a:t>
            </a:r>
            <a:r>
              <a:rPr lang="en" sz="1200" b="1">
                <a:solidFill>
                  <a:schemeClr val="lt1"/>
                </a:solidFill>
                <a:highlight>
                  <a:schemeClr val="lt2"/>
                </a:highlight>
                <a:latin typeface="Courier New"/>
                <a:ea typeface="Courier New"/>
                <a:cs typeface="Courier New"/>
                <a:sym typeface="Courier New"/>
              </a:rPr>
              <a:t>ietf-ip:ipv6</a:t>
            </a:r>
            <a:r>
              <a:rPr lang="en" sz="1200">
                <a:solidFill>
                  <a:schemeClr val="lt1"/>
                </a:solidFill>
                <a:highlight>
                  <a:schemeClr val="lt2"/>
                </a:highlight>
                <a:latin typeface="Courier New"/>
                <a:ea typeface="Courier New"/>
                <a:cs typeface="Courier New"/>
                <a:sym typeface="Courier New"/>
              </a:rPr>
              <a:t>": {}}, {"</a:t>
            </a:r>
            <a:r>
              <a:rPr lang="en" sz="1200" b="1">
                <a:solidFill>
                  <a:schemeClr val="lt1"/>
                </a:solidFill>
                <a:highlight>
                  <a:srgbClr val="FFFF00"/>
                </a:highlight>
                <a:latin typeface="Courier New"/>
                <a:ea typeface="Courier New"/>
                <a:cs typeface="Courier New"/>
                <a:sym typeface="Courier New"/>
              </a:rPr>
              <a:t>name</a:t>
            </a:r>
            <a:r>
              <a:rPr lang="en" sz="1200">
                <a:solidFill>
                  <a:schemeClr val="lt1"/>
                </a:solidFill>
                <a:highlight>
                  <a:schemeClr val="lt2"/>
                </a:highlight>
                <a:latin typeface="Courier New"/>
                <a:ea typeface="Courier New"/>
                <a:cs typeface="Courier New"/>
                <a:sym typeface="Courier New"/>
              </a:rPr>
              <a:t>": "Loopback9", "</a:t>
            </a:r>
            <a:r>
              <a:rPr lang="en" sz="1200" b="1">
                <a:solidFill>
                  <a:schemeClr val="lt1"/>
                </a:solidFill>
                <a:highlight>
                  <a:srgbClr val="FFFF00"/>
                </a:highlight>
                <a:latin typeface="Courier New"/>
                <a:ea typeface="Courier New"/>
                <a:cs typeface="Courier New"/>
                <a:sym typeface="Courier New"/>
              </a:rPr>
              <a:t>description</a:t>
            </a:r>
            <a:r>
              <a:rPr lang="en" sz="1200">
                <a:solidFill>
                  <a:schemeClr val="lt1"/>
                </a:solidFill>
                <a:highlight>
                  <a:schemeClr val="lt2"/>
                </a:highlight>
                <a:latin typeface="Courier New"/>
                <a:ea typeface="Courier New"/>
                <a:cs typeface="Courier New"/>
                <a:sym typeface="Courier New"/>
              </a:rPr>
              <a:t>": "999", "</a:t>
            </a:r>
            <a:r>
              <a:rPr lang="en" sz="1200" b="1">
                <a:solidFill>
                  <a:schemeClr val="lt1"/>
                </a:solidFill>
                <a:highlight>
                  <a:srgbClr val="FFFF00"/>
                </a:highlight>
                <a:latin typeface="Courier New"/>
                <a:ea typeface="Courier New"/>
                <a:cs typeface="Courier New"/>
                <a:sym typeface="Courier New"/>
              </a:rPr>
              <a:t>type</a:t>
            </a:r>
            <a:r>
              <a:rPr lang="en" sz="1200">
                <a:solidFill>
                  <a:schemeClr val="lt1"/>
                </a:solidFill>
                <a:highlight>
                  <a:schemeClr val="lt2"/>
                </a:highlight>
                <a:latin typeface="Courier New"/>
                <a:ea typeface="Courier New"/>
                <a:cs typeface="Courier New"/>
                <a:sym typeface="Courier New"/>
              </a:rPr>
              <a:t>": "iana-if-type:softwareLoopback", "</a:t>
            </a:r>
            <a:r>
              <a:rPr lang="en" sz="1200" b="1">
                <a:solidFill>
                  <a:schemeClr val="lt1"/>
                </a:solidFill>
                <a:highlight>
                  <a:srgbClr val="FFFF00"/>
                </a:highlight>
                <a:latin typeface="Courier New"/>
                <a:ea typeface="Courier New"/>
                <a:cs typeface="Courier New"/>
                <a:sym typeface="Courier New"/>
              </a:rPr>
              <a:t>enabled</a:t>
            </a:r>
            <a:r>
              <a:rPr lang="en" sz="1200">
                <a:solidFill>
                  <a:schemeClr val="lt1"/>
                </a:solidFill>
                <a:highlight>
                  <a:schemeClr val="lt2"/>
                </a:highlight>
                <a:latin typeface="Courier New"/>
                <a:ea typeface="Courier New"/>
                <a:cs typeface="Courier New"/>
                <a:sym typeface="Courier New"/>
              </a:rPr>
              <a:t>": true, "ietf-ip:ipv4": {"address": [{"</a:t>
            </a:r>
            <a:r>
              <a:rPr lang="en" sz="1200" b="1">
                <a:solidFill>
                  <a:schemeClr val="lt1"/>
                </a:solidFill>
                <a:highlight>
                  <a:schemeClr val="accent5"/>
                </a:highlight>
                <a:latin typeface="Courier New"/>
                <a:ea typeface="Courier New"/>
                <a:cs typeface="Courier New"/>
                <a:sym typeface="Courier New"/>
              </a:rPr>
              <a:t>ip</a:t>
            </a:r>
            <a:r>
              <a:rPr lang="en" sz="1200">
                <a:solidFill>
                  <a:schemeClr val="lt1"/>
                </a:solidFill>
                <a:highlight>
                  <a:schemeClr val="lt2"/>
                </a:highlight>
                <a:latin typeface="Courier New"/>
                <a:ea typeface="Courier New"/>
                <a:cs typeface="Courier New"/>
                <a:sym typeface="Courier New"/>
              </a:rPr>
              <a:t>": "10.9.9.9", "</a:t>
            </a:r>
            <a:r>
              <a:rPr lang="en" sz="1200" b="1">
                <a:solidFill>
                  <a:schemeClr val="lt1"/>
                </a:solidFill>
                <a:highlight>
                  <a:schemeClr val="accent5"/>
                </a:highlight>
                <a:latin typeface="Courier New"/>
                <a:ea typeface="Courier New"/>
                <a:cs typeface="Courier New"/>
                <a:sym typeface="Courier New"/>
              </a:rPr>
              <a:t>netmask</a:t>
            </a:r>
            <a:r>
              <a:rPr lang="en" sz="1200">
                <a:solidFill>
                  <a:schemeClr val="lt1"/>
                </a:solidFill>
                <a:highlight>
                  <a:schemeClr val="lt2"/>
                </a:highlight>
                <a:latin typeface="Courier New"/>
                <a:ea typeface="Courier New"/>
                <a:cs typeface="Courier New"/>
                <a:sym typeface="Courier New"/>
              </a:rPr>
              <a:t>": "255.255.255.0"},{"</a:t>
            </a:r>
            <a:r>
              <a:rPr lang="en" sz="1200" b="1">
                <a:solidFill>
                  <a:schemeClr val="lt1"/>
                </a:solidFill>
                <a:highlight>
                  <a:schemeClr val="accent5"/>
                </a:highlight>
                <a:latin typeface="Courier New"/>
                <a:ea typeface="Courier New"/>
                <a:cs typeface="Courier New"/>
                <a:sym typeface="Courier New"/>
              </a:rPr>
              <a:t>ip</a:t>
            </a:r>
            <a:r>
              <a:rPr lang="en" sz="1200">
                <a:solidFill>
                  <a:schemeClr val="lt1"/>
                </a:solidFill>
                <a:highlight>
                  <a:schemeClr val="lt2"/>
                </a:highlight>
                <a:latin typeface="Courier New"/>
                <a:ea typeface="Courier New"/>
                <a:cs typeface="Courier New"/>
                <a:sym typeface="Courier New"/>
              </a:rPr>
              <a:t>": "172.29.0.9", "</a:t>
            </a:r>
            <a:r>
              <a:rPr lang="en" sz="1200" b="1">
                <a:solidFill>
                  <a:schemeClr val="lt1"/>
                </a:solidFill>
                <a:highlight>
                  <a:schemeClr val="accent5"/>
                </a:highlight>
                <a:latin typeface="Courier New"/>
                <a:ea typeface="Courier New"/>
                <a:cs typeface="Courier New"/>
                <a:sym typeface="Courier New"/>
              </a:rPr>
              <a:t>netmask</a:t>
            </a:r>
            <a:r>
              <a:rPr lang="en" sz="1200">
                <a:solidFill>
                  <a:schemeClr val="lt1"/>
                </a:solidFill>
                <a:highlight>
                  <a:schemeClr val="lt2"/>
                </a:highlight>
                <a:latin typeface="Courier New"/>
                <a:ea typeface="Courier New"/>
                <a:cs typeface="Courier New"/>
                <a:sym typeface="Courier New"/>
              </a:rPr>
              <a:t>": "255.255.255.0"}]}, "</a:t>
            </a:r>
            <a:r>
              <a:rPr lang="en" sz="1200" b="1">
                <a:solidFill>
                  <a:schemeClr val="lt1"/>
                </a:solidFill>
                <a:highlight>
                  <a:schemeClr val="lt2"/>
                </a:highlight>
                <a:latin typeface="Courier New"/>
                <a:ea typeface="Courier New"/>
                <a:cs typeface="Courier New"/>
                <a:sym typeface="Courier New"/>
              </a:rPr>
              <a:t>ietf-ip:ipv6</a:t>
            </a:r>
            <a:r>
              <a:rPr lang="en" sz="1200">
                <a:solidFill>
                  <a:schemeClr val="lt1"/>
                </a:solidFill>
                <a:highlight>
                  <a:schemeClr val="lt2"/>
                </a:highlight>
                <a:latin typeface="Courier New"/>
                <a:ea typeface="Courier New"/>
                <a:cs typeface="Courier New"/>
                <a:sym typeface="Courier New"/>
              </a:rPr>
              <a:t>": {}}]}}</a:t>
            </a:r>
            <a:endParaRPr sz="1400">
              <a:solidFill>
                <a:schemeClr val="lt1"/>
              </a:solidFill>
              <a:highlight>
                <a:schemeClr val="lt2"/>
              </a:highlight>
              <a:latin typeface="Courier New"/>
              <a:ea typeface="Courier New"/>
              <a:cs typeface="Courier New"/>
              <a:sym typeface="Courier New"/>
            </a:endParaRPr>
          </a:p>
          <a:p>
            <a:pPr marL="0" lvl="0" indent="0" algn="l" rtl="0">
              <a:spcBef>
                <a:spcPts val="1600"/>
              </a:spcBef>
              <a:spcAft>
                <a:spcPts val="400"/>
              </a:spcAft>
              <a:buClr>
                <a:schemeClr val="dk1"/>
              </a:buClr>
              <a:buSzPts val="1100"/>
              <a:buFont typeface="Arial"/>
              <a:buNone/>
            </a:pPr>
            <a:endParaRPr sz="1400">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40"/>
        <p:cNvGrpSpPr/>
        <p:nvPr/>
      </p:nvGrpSpPr>
      <p:grpSpPr>
        <a:xfrm>
          <a:off x="0" y="0"/>
          <a:ext cx="0" cy="0"/>
          <a:chOff x="0" y="0"/>
          <a:chExt cx="0" cy="0"/>
        </a:xfrm>
      </p:grpSpPr>
      <p:sp>
        <p:nvSpPr>
          <p:cNvPr id="241" name="Google Shape;241;p38"/>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RESTCONF Pretty Response </a:t>
            </a:r>
            <a:r>
              <a:rPr lang="en" sz="2400"/>
              <a:t>with json.dumps</a:t>
            </a:r>
            <a:endParaRPr sz="2400"/>
          </a:p>
        </p:txBody>
      </p:sp>
      <p:sp>
        <p:nvSpPr>
          <p:cNvPr id="242" name="Google Shape;242;p38"/>
          <p:cNvSpPr txBox="1">
            <a:spLocks noGrp="1"/>
          </p:cNvSpPr>
          <p:nvPr>
            <p:ph type="body" idx="1"/>
          </p:nvPr>
        </p:nvSpPr>
        <p:spPr>
          <a:xfrm>
            <a:off x="311700" y="973275"/>
            <a:ext cx="8520600" cy="405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a:solidFill>
                  <a:schemeClr val="lt1"/>
                </a:solidFill>
                <a:highlight>
                  <a:srgbClr val="FFFF00"/>
                </a:highlight>
                <a:latin typeface="Courier New"/>
                <a:ea typeface="Courier New"/>
                <a:cs typeface="Courier New"/>
                <a:sym typeface="Courier New"/>
              </a:rPr>
              <a:t>ietf-interfaces:interfaces</a:t>
            </a:r>
            <a:r>
              <a:rPr lang="en" b="1">
                <a:solidFill>
                  <a:schemeClr val="lt2"/>
                </a:solidFill>
                <a:highlight>
                  <a:schemeClr val="accent1"/>
                </a:highlight>
                <a:latin typeface="Courier New"/>
                <a:ea typeface="Courier New"/>
                <a:cs typeface="Courier New"/>
                <a:sym typeface="Courier New"/>
              </a:rPr>
              <a:t>": {</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sz="1500" b="1">
                <a:solidFill>
                  <a:schemeClr val="lt1"/>
                </a:solidFill>
                <a:highlight>
                  <a:srgbClr val="EFEFEF"/>
                </a:highlight>
                <a:latin typeface="Courier New"/>
                <a:ea typeface="Courier New"/>
                <a:cs typeface="Courier New"/>
                <a:sym typeface="Courier New"/>
              </a:rPr>
              <a:t>interface</a:t>
            </a:r>
            <a:r>
              <a:rPr lang="en" b="1">
                <a:solidFill>
                  <a:schemeClr val="lt2"/>
                </a:solidFill>
                <a:highlight>
                  <a:schemeClr val="accent1"/>
                </a:highlight>
                <a:latin typeface="Courier New"/>
                <a:ea typeface="Courier New"/>
                <a:cs typeface="Courier New"/>
                <a:sym typeface="Courier New"/>
              </a:rPr>
              <a:t>": [{</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name</a:t>
            </a:r>
            <a:r>
              <a:rPr lang="en" b="1">
                <a:solidFill>
                  <a:schemeClr val="lt2"/>
                </a:solidFill>
                <a:highlight>
                  <a:schemeClr val="accent1"/>
                </a:highlight>
                <a:latin typeface="Courier New"/>
                <a:ea typeface="Courier New"/>
                <a:cs typeface="Courier New"/>
                <a:sym typeface="Courier New"/>
              </a:rPr>
              <a:t>": "GigabitEthernet1",</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description</a:t>
            </a:r>
            <a:r>
              <a:rPr lang="en" b="1">
                <a:solidFill>
                  <a:schemeClr val="lt2"/>
                </a:solidFill>
                <a:highlight>
                  <a:schemeClr val="accent1"/>
                </a:highlight>
                <a:latin typeface="Courier New"/>
                <a:ea typeface="Courier New"/>
                <a:cs typeface="Courier New"/>
                <a:sym typeface="Courier New"/>
              </a:rPr>
              <a:t>": "VBox",</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type</a:t>
            </a:r>
            <a:r>
              <a:rPr lang="en" b="1">
                <a:solidFill>
                  <a:schemeClr val="lt2"/>
                </a:solidFill>
                <a:highlight>
                  <a:schemeClr val="accent1"/>
                </a:highlight>
                <a:latin typeface="Courier New"/>
                <a:ea typeface="Courier New"/>
                <a:cs typeface="Courier New"/>
                <a:sym typeface="Courier New"/>
              </a:rPr>
              <a:t>": "iana-if-type:ethernetCsmacd",</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enabled</a:t>
            </a:r>
            <a:r>
              <a:rPr lang="en" b="1">
                <a:solidFill>
                  <a:schemeClr val="lt2"/>
                </a:solidFill>
                <a:highlight>
                  <a:schemeClr val="accent1"/>
                </a:highlight>
                <a:latin typeface="Courier New"/>
                <a:ea typeface="Courier New"/>
                <a:cs typeface="Courier New"/>
                <a:sym typeface="Courier New"/>
              </a:rPr>
              <a:t>": true,</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ietf-ip:ipv4</a:t>
            </a:r>
            <a:r>
              <a:rPr lang="en" b="1">
                <a:solidFill>
                  <a:schemeClr val="lt2"/>
                </a:solidFill>
                <a:highlight>
                  <a:schemeClr val="accent1"/>
                </a:highlight>
                <a:latin typeface="Courier New"/>
                <a:ea typeface="Courier New"/>
                <a:cs typeface="Courier New"/>
                <a:sym typeface="Courier New"/>
              </a:rPr>
              <a:t>": {</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address</a:t>
            </a:r>
            <a:r>
              <a:rPr lang="en" b="1">
                <a:solidFill>
                  <a:schemeClr val="lt2"/>
                </a:solidFill>
                <a:highlight>
                  <a:schemeClr val="accent1"/>
                </a:highlight>
                <a:latin typeface="Courier New"/>
                <a:ea typeface="Courier New"/>
                <a:cs typeface="Courier New"/>
                <a:sym typeface="Courier New"/>
              </a:rPr>
              <a:t>": [{</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ip</a:t>
            </a:r>
            <a:r>
              <a:rPr lang="en" b="1">
                <a:solidFill>
                  <a:schemeClr val="lt2"/>
                </a:solidFill>
                <a:highlight>
                  <a:schemeClr val="accent1"/>
                </a:highlight>
                <a:latin typeface="Courier New"/>
                <a:ea typeface="Courier New"/>
                <a:cs typeface="Courier New"/>
                <a:sym typeface="Courier New"/>
              </a:rPr>
              <a:t>": "192.168.56.101",</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netmask</a:t>
            </a:r>
            <a:r>
              <a:rPr lang="en" b="1">
                <a:solidFill>
                  <a:schemeClr val="lt2"/>
                </a:solidFill>
                <a:highlight>
                  <a:schemeClr val="accent1"/>
                </a:highlight>
                <a:latin typeface="Courier New"/>
                <a:ea typeface="Courier New"/>
                <a:cs typeface="Courier New"/>
                <a:sym typeface="Courier New"/>
              </a:rPr>
              <a:t>": "255.255.255.0"</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r>
              <a:rPr lang="en" b="1">
                <a:solidFill>
                  <a:schemeClr val="lt1"/>
                </a:solidFill>
                <a:highlight>
                  <a:schemeClr val="accent1"/>
                </a:highlight>
                <a:latin typeface="Courier New"/>
                <a:ea typeface="Courier New"/>
                <a:cs typeface="Courier New"/>
                <a:sym typeface="Courier New"/>
              </a:rPr>
              <a:t>ietf-ip:ipv6</a:t>
            </a:r>
            <a:r>
              <a:rPr lang="en" b="1">
                <a:solidFill>
                  <a:schemeClr val="lt2"/>
                </a:solidFill>
                <a:highlight>
                  <a:schemeClr val="accent1"/>
                </a:highlight>
                <a:latin typeface="Courier New"/>
                <a:ea typeface="Courier New"/>
                <a:cs typeface="Courier New"/>
                <a:sym typeface="Courier New"/>
              </a:rPr>
              <a:t>": {}</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	}</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a:t>
            </a:r>
            <a:endParaRPr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endParaRPr sz="1200" b="1">
              <a:solidFill>
                <a:schemeClr val="lt2"/>
              </a:solidFill>
              <a:highlight>
                <a:schemeClr val="accent1"/>
              </a:highlight>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46"/>
        <p:cNvGrpSpPr/>
        <p:nvPr/>
      </p:nvGrpSpPr>
      <p:grpSpPr>
        <a:xfrm>
          <a:off x="0" y="0"/>
          <a:ext cx="0" cy="0"/>
          <a:chOff x="0" y="0"/>
          <a:chExt cx="0" cy="0"/>
        </a:xfrm>
      </p:grpSpPr>
      <p:sp>
        <p:nvSpPr>
          <p:cNvPr id="247" name="Google Shape;247;p39"/>
          <p:cNvSpPr txBox="1">
            <a:spLocks noGrp="1"/>
          </p:cNvSpPr>
          <p:nvPr>
            <p:ph type="body" idx="1"/>
          </p:nvPr>
        </p:nvSpPr>
        <p:spPr>
          <a:xfrm>
            <a:off x="311700" y="1142250"/>
            <a:ext cx="8670300" cy="3960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PYTHON CODE TO FILTER JSON DATA FROM CSR1000v </a:t>
            </a:r>
            <a:r>
              <a:rPr lang="en">
                <a:solidFill>
                  <a:schemeClr val="lt2"/>
                </a:solidFill>
                <a:highlight>
                  <a:schemeClr val="accent1"/>
                </a:highlight>
              </a:rPr>
              <a:t>(no loop, only indexes used)</a:t>
            </a:r>
            <a:endParaRPr>
              <a:solidFill>
                <a:schemeClr val="lt2"/>
              </a:solidFill>
              <a:highlight>
                <a:schemeClr val="accent1"/>
              </a:highlight>
            </a:endParaRPr>
          </a:p>
          <a:p>
            <a:pPr marL="0" lvl="0" indent="0" algn="l" rtl="0">
              <a:lnSpc>
                <a:spcPct val="100000"/>
              </a:lnSpc>
              <a:spcBef>
                <a:spcPts val="0"/>
              </a:spcBef>
              <a:spcAft>
                <a:spcPts val="0"/>
              </a:spcAft>
              <a:buNone/>
            </a:pPr>
            <a:endParaRPr sz="900">
              <a:solidFill>
                <a:schemeClr val="dk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2"/>
                </a:solidFill>
                <a:highlight>
                  <a:schemeClr val="accent1"/>
                </a:highlight>
                <a:latin typeface="Courier New"/>
                <a:ea typeface="Courier New"/>
                <a:cs typeface="Courier New"/>
                <a:sym typeface="Courier New"/>
              </a:rPr>
              <a:t>interface_name = </a:t>
            </a:r>
            <a:r>
              <a:rPr lang="en" sz="1100" b="1">
                <a:solidFill>
                  <a:schemeClr val="lt2"/>
                </a:solidFill>
                <a:highlight>
                  <a:schemeClr val="accent1"/>
                </a:highlight>
                <a:latin typeface="Courier New"/>
                <a:ea typeface="Courier New"/>
                <a:cs typeface="Courier New"/>
                <a:sym typeface="Courier New"/>
              </a:rPr>
              <a:t>resp</a:t>
            </a:r>
            <a:r>
              <a:rPr lang="en" sz="1100" b="1">
                <a:solidFill>
                  <a:schemeClr val="dk2"/>
                </a:solidFill>
                <a:highlight>
                  <a:srgbClr val="EFEFEF"/>
                </a:highlight>
                <a:latin typeface="Courier New"/>
                <a:ea typeface="Courier New"/>
                <a:cs typeface="Courier New"/>
                <a:sym typeface="Courier New"/>
              </a:rPr>
              <a:t>["ietf-interfaces:interfaces"]["interface"]</a:t>
            </a:r>
            <a:r>
              <a:rPr lang="en" sz="1100" b="1">
                <a:solidFill>
                  <a:schemeClr val="lt2"/>
                </a:solidFill>
                <a:highlight>
                  <a:srgbClr val="FF9900"/>
                </a:highlight>
                <a:latin typeface="Courier New"/>
                <a:ea typeface="Courier New"/>
                <a:cs typeface="Courier New"/>
                <a:sym typeface="Courier New"/>
              </a:rPr>
              <a:t>[0]</a:t>
            </a:r>
            <a:r>
              <a:rPr lang="en" sz="1100" b="1">
                <a:solidFill>
                  <a:schemeClr val="dk2"/>
                </a:solidFill>
                <a:highlight>
                  <a:srgbClr val="EFEFEF"/>
                </a:highlight>
                <a:latin typeface="Courier New"/>
                <a:ea typeface="Courier New"/>
                <a:cs typeface="Courier New"/>
                <a:sym typeface="Courier New"/>
              </a:rPr>
              <a:t>["name"]</a:t>
            </a:r>
            <a:r>
              <a:rPr lang="en" sz="1100">
                <a:solidFill>
                  <a:schemeClr val="lt2"/>
                </a:solidFill>
                <a:highlight>
                  <a:schemeClr val="accent1"/>
                </a:highlight>
                <a:latin typeface="Courier New"/>
                <a:ea typeface="Courier New"/>
                <a:cs typeface="Courier New"/>
                <a:sym typeface="Courier New"/>
              </a:rPr>
              <a:t>)</a:t>
            </a:r>
            <a:endParaRPr sz="11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2"/>
                </a:solidFill>
                <a:highlight>
                  <a:schemeClr val="accent1"/>
                </a:highlight>
                <a:latin typeface="Courier New"/>
                <a:ea typeface="Courier New"/>
                <a:cs typeface="Courier New"/>
                <a:sym typeface="Courier New"/>
              </a:rPr>
              <a:t>ip  = </a:t>
            </a:r>
            <a:r>
              <a:rPr lang="en" sz="1100" b="1">
                <a:solidFill>
                  <a:schemeClr val="lt2"/>
                </a:solidFill>
                <a:highlight>
                  <a:schemeClr val="accent1"/>
                </a:highlight>
                <a:latin typeface="Courier New"/>
                <a:ea typeface="Courier New"/>
                <a:cs typeface="Courier New"/>
                <a:sym typeface="Courier New"/>
              </a:rPr>
              <a:t>resp</a:t>
            </a:r>
            <a:r>
              <a:rPr lang="en" sz="1100" b="1">
                <a:solidFill>
                  <a:schemeClr val="lt1"/>
                </a:solidFill>
                <a:highlight>
                  <a:srgbClr val="EFEFEF"/>
                </a:highlight>
                <a:latin typeface="Courier New"/>
                <a:ea typeface="Courier New"/>
                <a:cs typeface="Courier New"/>
                <a:sym typeface="Courier New"/>
              </a:rPr>
              <a:t>["ietf-interfaces:interfaces"]["interface"]</a:t>
            </a:r>
            <a:r>
              <a:rPr lang="en" sz="1100" b="1">
                <a:solidFill>
                  <a:schemeClr val="lt1"/>
                </a:solidFill>
                <a:highlight>
                  <a:srgbClr val="FFFF00"/>
                </a:highlight>
                <a:latin typeface="Courier New"/>
                <a:ea typeface="Courier New"/>
                <a:cs typeface="Courier New"/>
                <a:sym typeface="Courier New"/>
              </a:rPr>
              <a:t>[0]</a:t>
            </a:r>
            <a:r>
              <a:rPr lang="en" sz="1100" b="1">
                <a:solidFill>
                  <a:schemeClr val="lt1"/>
                </a:solidFill>
                <a:highlight>
                  <a:srgbClr val="EFEFEF"/>
                </a:highlight>
                <a:latin typeface="Courier New"/>
                <a:ea typeface="Courier New"/>
                <a:cs typeface="Courier New"/>
                <a:sym typeface="Courier New"/>
              </a:rPr>
              <a:t>["ietf-ip:ipv4"]["address"]</a:t>
            </a:r>
            <a:r>
              <a:rPr lang="en" sz="1100" b="1">
                <a:solidFill>
                  <a:schemeClr val="lt2"/>
                </a:solidFill>
                <a:highlight>
                  <a:srgbClr val="EFEFEF"/>
                </a:highlight>
                <a:latin typeface="Courier New"/>
                <a:ea typeface="Courier New"/>
                <a:cs typeface="Courier New"/>
                <a:sym typeface="Courier New"/>
              </a:rPr>
              <a:t> </a:t>
            </a:r>
            <a:endParaRPr sz="1100" b="1">
              <a:solidFill>
                <a:schemeClr val="lt2"/>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1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2"/>
                </a:solidFill>
                <a:highlight>
                  <a:schemeClr val="accent1"/>
                </a:highlight>
                <a:latin typeface="Courier New"/>
                <a:ea typeface="Courier New"/>
                <a:cs typeface="Courier New"/>
                <a:sym typeface="Courier New"/>
              </a:rPr>
              <a:t>ip1 = </a:t>
            </a:r>
            <a:r>
              <a:rPr lang="en" sz="1100" b="1">
                <a:solidFill>
                  <a:schemeClr val="lt2"/>
                </a:solidFill>
                <a:highlight>
                  <a:schemeClr val="accent1"/>
                </a:highlight>
                <a:latin typeface="Courier New"/>
                <a:ea typeface="Courier New"/>
                <a:cs typeface="Courier New"/>
                <a:sym typeface="Courier New"/>
              </a:rPr>
              <a:t>resp</a:t>
            </a:r>
            <a:r>
              <a:rPr lang="en" sz="1100" b="1">
                <a:solidFill>
                  <a:schemeClr val="lt1"/>
                </a:solidFill>
                <a:highlight>
                  <a:srgbClr val="EFEFEF"/>
                </a:highlight>
                <a:latin typeface="Courier New"/>
                <a:ea typeface="Courier New"/>
                <a:cs typeface="Courier New"/>
                <a:sym typeface="Courier New"/>
              </a:rPr>
              <a:t>["ietf-interfaces:interfaces"]["interface"]</a:t>
            </a:r>
            <a:r>
              <a:rPr lang="en" sz="1100" b="1">
                <a:solidFill>
                  <a:schemeClr val="lt1"/>
                </a:solidFill>
                <a:highlight>
                  <a:srgbClr val="FFFF00"/>
                </a:highlight>
                <a:latin typeface="Courier New"/>
                <a:ea typeface="Courier New"/>
                <a:cs typeface="Courier New"/>
                <a:sym typeface="Courier New"/>
              </a:rPr>
              <a:t>[0]</a:t>
            </a:r>
            <a:r>
              <a:rPr lang="en" sz="1100" b="1">
                <a:solidFill>
                  <a:schemeClr val="lt1"/>
                </a:solidFill>
                <a:highlight>
                  <a:srgbClr val="EFEFEF"/>
                </a:highlight>
                <a:latin typeface="Courier New"/>
                <a:ea typeface="Courier New"/>
                <a:cs typeface="Courier New"/>
                <a:sym typeface="Courier New"/>
              </a:rPr>
              <a:t>["ietf-ip:ipv4"]["address"]</a:t>
            </a:r>
            <a:r>
              <a:rPr lang="en" sz="1100" b="1">
                <a:solidFill>
                  <a:schemeClr val="lt2"/>
                </a:solidFill>
                <a:highlight>
                  <a:srgbClr val="FF9900"/>
                </a:highlight>
                <a:latin typeface="Courier New"/>
                <a:ea typeface="Courier New"/>
                <a:cs typeface="Courier New"/>
                <a:sym typeface="Courier New"/>
              </a:rPr>
              <a:t>[0]</a:t>
            </a:r>
            <a:r>
              <a:rPr lang="en" sz="1100" b="1">
                <a:solidFill>
                  <a:schemeClr val="lt1"/>
                </a:solidFill>
                <a:highlight>
                  <a:srgbClr val="EFEFEF"/>
                </a:highlight>
                <a:latin typeface="Courier New"/>
                <a:ea typeface="Courier New"/>
                <a:cs typeface="Courier New"/>
                <a:sym typeface="Courier New"/>
              </a:rPr>
              <a:t>["ip"]</a:t>
            </a:r>
            <a:endParaRPr sz="1100" b="1">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highlight>
                  <a:schemeClr val="accent1"/>
                </a:highlight>
                <a:latin typeface="Courier New"/>
                <a:ea typeface="Courier New"/>
                <a:cs typeface="Courier New"/>
                <a:sym typeface="Courier New"/>
              </a:rPr>
              <a:t>ip2 = </a:t>
            </a:r>
            <a:r>
              <a:rPr lang="en" sz="1100" b="1">
                <a:solidFill>
                  <a:schemeClr val="lt2"/>
                </a:solidFill>
                <a:highlight>
                  <a:schemeClr val="accent1"/>
                </a:highlight>
                <a:latin typeface="Courier New"/>
                <a:ea typeface="Courier New"/>
                <a:cs typeface="Courier New"/>
                <a:sym typeface="Courier New"/>
              </a:rPr>
              <a:t>resp</a:t>
            </a:r>
            <a:r>
              <a:rPr lang="en" sz="1100">
                <a:solidFill>
                  <a:schemeClr val="lt1"/>
                </a:solidFill>
                <a:highlight>
                  <a:srgbClr val="EFEFEF"/>
                </a:highlight>
                <a:latin typeface="Courier New"/>
                <a:ea typeface="Courier New"/>
                <a:cs typeface="Courier New"/>
                <a:sym typeface="Courier New"/>
              </a:rPr>
              <a:t>["ietf-interfaces:interfaces"]["interface"]</a:t>
            </a:r>
            <a:r>
              <a:rPr lang="en" sz="1100" b="1">
                <a:solidFill>
                  <a:schemeClr val="lt1"/>
                </a:solidFill>
                <a:highlight>
                  <a:srgbClr val="00FF00"/>
                </a:highlight>
                <a:latin typeface="Courier New"/>
                <a:ea typeface="Courier New"/>
                <a:cs typeface="Courier New"/>
                <a:sym typeface="Courier New"/>
              </a:rPr>
              <a:t>[1]</a:t>
            </a:r>
            <a:r>
              <a:rPr lang="en" sz="1100">
                <a:solidFill>
                  <a:schemeClr val="lt1"/>
                </a:solidFill>
                <a:highlight>
                  <a:srgbClr val="EFEFEF"/>
                </a:highlight>
                <a:latin typeface="Courier New"/>
                <a:ea typeface="Courier New"/>
                <a:cs typeface="Courier New"/>
                <a:sym typeface="Courier New"/>
              </a:rPr>
              <a:t>["ietf-ip:ipv4"]["address"]</a:t>
            </a:r>
            <a:r>
              <a:rPr lang="en" sz="1100" b="1">
                <a:solidFill>
                  <a:schemeClr val="lt2"/>
                </a:solidFill>
                <a:highlight>
                  <a:srgbClr val="FF9900"/>
                </a:highlight>
                <a:latin typeface="Courier New"/>
                <a:ea typeface="Courier New"/>
                <a:cs typeface="Courier New"/>
                <a:sym typeface="Courier New"/>
              </a:rPr>
              <a:t>[0]</a:t>
            </a:r>
            <a:r>
              <a:rPr lang="en" sz="1100">
                <a:solidFill>
                  <a:schemeClr val="lt1"/>
                </a:solidFill>
                <a:highlight>
                  <a:srgbClr val="EFEFEF"/>
                </a:highlight>
                <a:latin typeface="Courier New"/>
                <a:ea typeface="Courier New"/>
                <a:cs typeface="Courier New"/>
                <a:sym typeface="Courier New"/>
              </a:rPr>
              <a:t>["ip"]</a:t>
            </a:r>
            <a:endParaRPr sz="11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highlight>
                  <a:schemeClr val="accent1"/>
                </a:highlight>
                <a:latin typeface="Courier New"/>
                <a:ea typeface="Courier New"/>
                <a:cs typeface="Courier New"/>
                <a:sym typeface="Courier New"/>
              </a:rPr>
              <a:t>ip3 = </a:t>
            </a:r>
            <a:r>
              <a:rPr lang="en" sz="1100" b="1">
                <a:solidFill>
                  <a:schemeClr val="lt2"/>
                </a:solidFill>
                <a:highlight>
                  <a:schemeClr val="accent1"/>
                </a:highlight>
                <a:latin typeface="Courier New"/>
                <a:ea typeface="Courier New"/>
                <a:cs typeface="Courier New"/>
                <a:sym typeface="Courier New"/>
              </a:rPr>
              <a:t>resp</a:t>
            </a:r>
            <a:r>
              <a:rPr lang="en" sz="1100">
                <a:solidFill>
                  <a:schemeClr val="lt1"/>
                </a:solidFill>
                <a:highlight>
                  <a:srgbClr val="EFEFEF"/>
                </a:highlight>
                <a:latin typeface="Courier New"/>
                <a:ea typeface="Courier New"/>
                <a:cs typeface="Courier New"/>
                <a:sym typeface="Courier New"/>
              </a:rPr>
              <a:t>["ietf-interfaces:interfaces"]["interface"]</a:t>
            </a:r>
            <a:r>
              <a:rPr lang="en" sz="1100" b="1">
                <a:solidFill>
                  <a:schemeClr val="lt1"/>
                </a:solidFill>
                <a:highlight>
                  <a:srgbClr val="00FF00"/>
                </a:highlight>
                <a:latin typeface="Courier New"/>
                <a:ea typeface="Courier New"/>
                <a:cs typeface="Courier New"/>
                <a:sym typeface="Courier New"/>
              </a:rPr>
              <a:t>[1]</a:t>
            </a:r>
            <a:r>
              <a:rPr lang="en" sz="1100">
                <a:solidFill>
                  <a:schemeClr val="lt1"/>
                </a:solidFill>
                <a:highlight>
                  <a:srgbClr val="EFEFEF"/>
                </a:highlight>
                <a:latin typeface="Courier New"/>
                <a:ea typeface="Courier New"/>
                <a:cs typeface="Courier New"/>
                <a:sym typeface="Courier New"/>
              </a:rPr>
              <a:t>["ietf-ip:ipv4"]["address"]</a:t>
            </a:r>
            <a:r>
              <a:rPr lang="en" sz="1100" b="1">
                <a:solidFill>
                  <a:schemeClr val="lt2"/>
                </a:solidFill>
                <a:highlight>
                  <a:schemeClr val="lt1"/>
                </a:highlight>
                <a:latin typeface="Courier New"/>
                <a:ea typeface="Courier New"/>
                <a:cs typeface="Courier New"/>
                <a:sym typeface="Courier New"/>
              </a:rPr>
              <a:t>[1]</a:t>
            </a:r>
            <a:r>
              <a:rPr lang="en" sz="1100">
                <a:solidFill>
                  <a:schemeClr val="lt1"/>
                </a:solidFill>
                <a:highlight>
                  <a:srgbClr val="EFEFEF"/>
                </a:highlight>
                <a:latin typeface="Courier New"/>
                <a:ea typeface="Courier New"/>
                <a:cs typeface="Courier New"/>
                <a:sym typeface="Courier New"/>
              </a:rPr>
              <a:t>["ip"]</a:t>
            </a:r>
            <a:endParaRPr sz="11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800" b="1">
              <a:solidFill>
                <a:schemeClr val="dk1"/>
              </a:solidFill>
            </a:endParaRPr>
          </a:p>
          <a:p>
            <a:pPr marL="0" lvl="0" indent="0" algn="l" rtl="0">
              <a:lnSpc>
                <a:spcPct val="100000"/>
              </a:lnSpc>
              <a:spcBef>
                <a:spcPts val="0"/>
              </a:spcBef>
              <a:spcAft>
                <a:spcPts val="0"/>
              </a:spcAft>
              <a:buNone/>
            </a:pPr>
            <a:endParaRPr sz="800" b="1">
              <a:solidFill>
                <a:schemeClr val="dk1"/>
              </a:solidFill>
            </a:endParaRPr>
          </a:p>
          <a:p>
            <a:pPr marL="0" lvl="0" indent="0" algn="l" rtl="0">
              <a:lnSpc>
                <a:spcPct val="100000"/>
              </a:lnSpc>
              <a:spcBef>
                <a:spcPts val="0"/>
              </a:spcBef>
              <a:spcAft>
                <a:spcPts val="0"/>
              </a:spcAft>
              <a:buNone/>
            </a:pPr>
            <a:r>
              <a:rPr lang="en" sz="1800" b="1">
                <a:solidFill>
                  <a:schemeClr val="lt1"/>
                </a:solidFill>
              </a:rPr>
              <a:t>OUTPUT</a:t>
            </a:r>
            <a:r>
              <a:rPr lang="en" sz="1600" b="1"/>
              <a:t/>
            </a:r>
            <a:br>
              <a:rPr lang="en" sz="1600" b="1"/>
            </a:br>
            <a:endParaRPr sz="600">
              <a:solidFill>
                <a:schemeClr val="dk1"/>
              </a:solidFill>
            </a:endParaRPr>
          </a:p>
          <a:p>
            <a:pPr marL="0" lvl="0" indent="0" algn="l" rtl="0">
              <a:lnSpc>
                <a:spcPct val="100000"/>
              </a:lnSpc>
              <a:spcBef>
                <a:spcPts val="0"/>
              </a:spcBef>
              <a:spcAft>
                <a:spcPts val="0"/>
              </a:spcAft>
              <a:buNone/>
            </a:pPr>
            <a:r>
              <a:rPr lang="en" sz="1100" b="1">
                <a:solidFill>
                  <a:schemeClr val="lt1"/>
                </a:solidFill>
                <a:highlight>
                  <a:schemeClr val="accent1"/>
                </a:highlight>
                <a:latin typeface="Courier New"/>
                <a:ea typeface="Courier New"/>
                <a:cs typeface="Courier New"/>
                <a:sym typeface="Courier New"/>
              </a:rPr>
              <a:t>=&gt; Filtered response (first interface)</a:t>
            </a:r>
            <a:endParaRPr sz="11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2"/>
                </a:solidFill>
                <a:highlight>
                  <a:schemeClr val="accent1"/>
                </a:highlight>
                <a:latin typeface="Courier New"/>
                <a:ea typeface="Courier New"/>
                <a:cs typeface="Courier New"/>
                <a:sym typeface="Courier New"/>
              </a:rPr>
              <a:t>Interface Name 		=&gt; </a:t>
            </a:r>
            <a:r>
              <a:rPr lang="en" sz="1100">
                <a:solidFill>
                  <a:schemeClr val="lt1"/>
                </a:solidFill>
                <a:highlight>
                  <a:srgbClr val="FFF2CC"/>
                </a:highlight>
                <a:latin typeface="Courier New"/>
                <a:ea typeface="Courier New"/>
                <a:cs typeface="Courier New"/>
                <a:sym typeface="Courier New"/>
              </a:rPr>
              <a:t>GigabitEthernet1</a:t>
            </a:r>
            <a:br>
              <a:rPr lang="en" sz="1100">
                <a:solidFill>
                  <a:schemeClr val="lt1"/>
                </a:solidFill>
                <a:highlight>
                  <a:srgbClr val="FFF2CC"/>
                </a:highlight>
                <a:latin typeface="Courier New"/>
                <a:ea typeface="Courier New"/>
                <a:cs typeface="Courier New"/>
                <a:sym typeface="Courier New"/>
              </a:rPr>
            </a:br>
            <a:r>
              <a:rPr lang="en" sz="1100">
                <a:solidFill>
                  <a:schemeClr val="lt2"/>
                </a:solidFill>
                <a:highlight>
                  <a:schemeClr val="accent1"/>
                </a:highlight>
                <a:latin typeface="Courier New"/>
                <a:ea typeface="Courier New"/>
                <a:cs typeface="Courier New"/>
                <a:sym typeface="Courier New"/>
              </a:rPr>
              <a:t>IP Address + Mask	=&gt; </a:t>
            </a:r>
            <a:r>
              <a:rPr lang="en" sz="1100">
                <a:solidFill>
                  <a:schemeClr val="lt1"/>
                </a:solidFill>
                <a:highlight>
                  <a:srgbClr val="FFF2CC"/>
                </a:highlight>
                <a:latin typeface="Courier New"/>
                <a:ea typeface="Courier New"/>
                <a:cs typeface="Courier New"/>
                <a:sym typeface="Courier New"/>
              </a:rPr>
              <a:t>[{'ip': '192.168.56.101', 'netmask': '255.255.255.0'}]</a:t>
            </a:r>
            <a:endParaRPr sz="1100">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endParaRPr sz="1100" b="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b="1">
                <a:solidFill>
                  <a:schemeClr val="lt1"/>
                </a:solidFill>
                <a:highlight>
                  <a:schemeClr val="accent1"/>
                </a:highlight>
                <a:latin typeface="Courier New"/>
                <a:ea typeface="Courier New"/>
                <a:cs typeface="Courier New"/>
                <a:sym typeface="Courier New"/>
              </a:rPr>
              <a:t>=&gt; Filtered response (three interfaces)</a:t>
            </a:r>
            <a:endParaRPr sz="11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highlight>
                  <a:schemeClr val="accent1"/>
                </a:highlight>
                <a:latin typeface="Courier New"/>
                <a:ea typeface="Courier New"/>
                <a:cs typeface="Courier New"/>
                <a:sym typeface="Courier New"/>
              </a:rPr>
              <a:t>192.168.56.101</a:t>
            </a:r>
            <a:br>
              <a:rPr lang="en" sz="1100">
                <a:solidFill>
                  <a:schemeClr val="lt2"/>
                </a:solidFill>
                <a:highlight>
                  <a:schemeClr val="accent1"/>
                </a:highlight>
                <a:latin typeface="Courier New"/>
                <a:ea typeface="Courier New"/>
                <a:cs typeface="Courier New"/>
                <a:sym typeface="Courier New"/>
              </a:rPr>
            </a:br>
            <a:r>
              <a:rPr lang="en" sz="1100">
                <a:solidFill>
                  <a:schemeClr val="lt2"/>
                </a:solidFill>
                <a:highlight>
                  <a:schemeClr val="accent1"/>
                </a:highlight>
                <a:latin typeface="Courier New"/>
                <a:ea typeface="Courier New"/>
                <a:cs typeface="Courier New"/>
                <a:sym typeface="Courier New"/>
              </a:rPr>
              <a:t>10.9.9.9</a:t>
            </a:r>
            <a:br>
              <a:rPr lang="en" sz="1100">
                <a:solidFill>
                  <a:schemeClr val="lt2"/>
                </a:solidFill>
                <a:highlight>
                  <a:schemeClr val="accent1"/>
                </a:highlight>
                <a:latin typeface="Courier New"/>
                <a:ea typeface="Courier New"/>
                <a:cs typeface="Courier New"/>
                <a:sym typeface="Courier New"/>
              </a:rPr>
            </a:br>
            <a:r>
              <a:rPr lang="en" sz="1100">
                <a:solidFill>
                  <a:schemeClr val="lt2"/>
                </a:solidFill>
                <a:highlight>
                  <a:schemeClr val="accent1"/>
                </a:highlight>
                <a:latin typeface="Courier New"/>
                <a:ea typeface="Courier New"/>
                <a:cs typeface="Courier New"/>
                <a:sym typeface="Courier New"/>
              </a:rPr>
              <a:t>172.29.0.9</a:t>
            </a:r>
            <a:endParaRPr sz="11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endParaRPr sz="1200">
              <a:solidFill>
                <a:schemeClr val="dk1"/>
              </a:solidFill>
              <a:latin typeface="Courier New"/>
              <a:ea typeface="Courier New"/>
              <a:cs typeface="Courier New"/>
              <a:sym typeface="Courier New"/>
            </a:endParaRPr>
          </a:p>
        </p:txBody>
      </p:sp>
      <p:sp>
        <p:nvSpPr>
          <p:cNvPr id="248" name="Google Shape;248;p39"/>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RESTCONF Filter Response Data</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52"/>
        <p:cNvGrpSpPr/>
        <p:nvPr/>
      </p:nvGrpSpPr>
      <p:grpSpPr>
        <a:xfrm>
          <a:off x="0" y="0"/>
          <a:ext cx="0" cy="0"/>
          <a:chOff x="0" y="0"/>
          <a:chExt cx="0" cy="0"/>
        </a:xfrm>
      </p:grpSpPr>
      <p:sp>
        <p:nvSpPr>
          <p:cNvPr id="253" name="Google Shape;253;p40"/>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Cisco DNA Center API Token</a:t>
            </a:r>
            <a:endParaRPr/>
          </a:p>
        </p:txBody>
      </p:sp>
      <p:sp>
        <p:nvSpPr>
          <p:cNvPr id="254" name="Google Shape;254;p40"/>
          <p:cNvSpPr txBox="1">
            <a:spLocks noGrp="1"/>
          </p:cNvSpPr>
          <p:nvPr>
            <p:ph type="body" idx="1"/>
          </p:nvPr>
        </p:nvSpPr>
        <p:spPr>
          <a:xfrm>
            <a:off x="311700" y="1142250"/>
            <a:ext cx="8520600" cy="3960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PYTHON API REQUEST</a:t>
            </a:r>
            <a:r>
              <a:rPr lang="en" sz="1100" b="1">
                <a:solidFill>
                  <a:schemeClr val="lt1"/>
                </a:solidFill>
              </a:rPr>
              <a:t/>
            </a:r>
            <a:br>
              <a:rPr lang="en" sz="1100" b="1">
                <a:solidFill>
                  <a:schemeClr val="lt1"/>
                </a:solidFill>
              </a:rPr>
            </a:br>
            <a:r>
              <a:rPr lang="en" sz="1000">
                <a:solidFill>
                  <a:schemeClr val="lt2"/>
                </a:solidFill>
                <a:latin typeface="Courier New"/>
                <a:ea typeface="Courier New"/>
                <a:cs typeface="Courier New"/>
                <a:sym typeface="Courier New"/>
              </a:rPr>
              <a:t>import </a:t>
            </a:r>
            <a:r>
              <a:rPr lang="en" sz="1000" b="1">
                <a:solidFill>
                  <a:schemeClr val="lt2"/>
                </a:solidFill>
                <a:latin typeface="Courier New"/>
                <a:ea typeface="Courier New"/>
                <a:cs typeface="Courier New"/>
                <a:sym typeface="Courier New"/>
              </a:rPr>
              <a:t>requests</a:t>
            </a:r>
            <a:br>
              <a:rPr lang="en" sz="1000" b="1">
                <a:solidFill>
                  <a:schemeClr val="lt2"/>
                </a:solidFill>
                <a:latin typeface="Courier New"/>
                <a:ea typeface="Courier New"/>
                <a:cs typeface="Courier New"/>
                <a:sym typeface="Courier New"/>
              </a:rPr>
            </a:br>
            <a:r>
              <a:rPr lang="en" sz="1000">
                <a:solidFill>
                  <a:schemeClr val="lt2"/>
                </a:solidFill>
                <a:latin typeface="Courier New"/>
                <a:ea typeface="Courier New"/>
                <a:cs typeface="Courier New"/>
                <a:sym typeface="Courier New"/>
              </a:rPr>
              <a:t>import </a:t>
            </a:r>
            <a:r>
              <a:rPr lang="en" sz="1000" b="1">
                <a:solidFill>
                  <a:schemeClr val="lt2"/>
                </a:solidFill>
                <a:latin typeface="Courier New"/>
                <a:ea typeface="Courier New"/>
                <a:cs typeface="Courier New"/>
                <a:sym typeface="Courier New"/>
              </a:rPr>
              <a:t>json</a:t>
            </a:r>
            <a:br>
              <a:rPr lang="en" sz="1000" b="1">
                <a:solidFill>
                  <a:schemeClr val="lt2"/>
                </a:solidFill>
                <a:latin typeface="Courier New"/>
                <a:ea typeface="Courier New"/>
                <a:cs typeface="Courier New"/>
                <a:sym typeface="Courier New"/>
              </a:rPr>
            </a:br>
            <a:endParaRPr sz="6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800">
                <a:solidFill>
                  <a:schemeClr val="lt2"/>
                </a:solidFill>
                <a:latin typeface="Courier New"/>
                <a:ea typeface="Courier New"/>
                <a:cs typeface="Courier New"/>
                <a:sym typeface="Courier New"/>
              </a:rPr>
              <a:t>### View the </a:t>
            </a:r>
            <a:r>
              <a:rPr lang="en" sz="800" u="sng">
                <a:solidFill>
                  <a:schemeClr val="lt2"/>
                </a:solidFill>
                <a:latin typeface="Courier New"/>
                <a:ea typeface="Courier New"/>
                <a:cs typeface="Courier New"/>
                <a:sym typeface="Courier New"/>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Python example</a:t>
            </a:r>
            <a:r>
              <a:rPr lang="en" sz="800">
                <a:solidFill>
                  <a:schemeClr val="lt2"/>
                </a:solidFill>
                <a:latin typeface="Courier New"/>
                <a:ea typeface="Courier New"/>
                <a:cs typeface="Courier New"/>
                <a:sym typeface="Courier New"/>
              </a:rPr>
              <a:t> to examine the API call URL and authentication parameters</a:t>
            </a:r>
            <a:endParaRPr sz="8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100" b="1">
                <a:solidFill>
                  <a:schemeClr val="lt2"/>
                </a:solidFill>
                <a:latin typeface="Courier New"/>
                <a:ea typeface="Courier New"/>
                <a:cs typeface="Courier New"/>
                <a:sym typeface="Courier New"/>
              </a:rPr>
              <a:t>url = </a:t>
            </a:r>
            <a:r>
              <a:rPr lang="en" sz="1100">
                <a:solidFill>
                  <a:schemeClr val="lt2"/>
                </a:solidFill>
                <a:latin typeface="Courier New"/>
                <a:ea typeface="Courier New"/>
                <a:cs typeface="Courier New"/>
                <a:sym typeface="Courier New"/>
              </a:rPr>
              <a:t>"</a:t>
            </a:r>
            <a:r>
              <a:rPr lang="en" sz="1100" b="1">
                <a:solidFill>
                  <a:schemeClr val="lt2"/>
                </a:solidFill>
                <a:latin typeface="Courier New"/>
                <a:ea typeface="Courier New"/>
                <a:cs typeface="Courier New"/>
                <a:sym typeface="Courier New"/>
              </a:rPr>
              <a:t>https://sandboxdnac.cisco.com/dna/system/api/v1/auth/token</a:t>
            </a:r>
            <a:r>
              <a:rPr lang="en" sz="1100">
                <a:solidFill>
                  <a:schemeClr val="lt2"/>
                </a:solidFill>
                <a:latin typeface="Courier New"/>
                <a:ea typeface="Courier New"/>
                <a:cs typeface="Courier New"/>
                <a:sym typeface="Courier New"/>
              </a:rPr>
              <a:t>"</a:t>
            </a:r>
            <a:endParaRPr sz="11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100" b="1">
                <a:solidFill>
                  <a:schemeClr val="lt1"/>
                </a:solidFill>
                <a:highlight>
                  <a:srgbClr val="EFEFEF"/>
                </a:highlight>
                <a:latin typeface="Courier New"/>
                <a:ea typeface="Courier New"/>
                <a:cs typeface="Courier New"/>
                <a:sym typeface="Courier New"/>
              </a:rPr>
              <a:t>resp = requests.post( url, auth=auth, verify=False )</a:t>
            </a:r>
            <a:endParaRPr sz="1100" b="1">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100" b="1">
              <a:solidFill>
                <a:schemeClr val="lt1"/>
              </a:solidFill>
            </a:endParaRPr>
          </a:p>
          <a:p>
            <a:pPr marL="0" lvl="0" indent="0" algn="l" rtl="0">
              <a:lnSpc>
                <a:spcPct val="100000"/>
              </a:lnSpc>
              <a:spcBef>
                <a:spcPts val="0"/>
              </a:spcBef>
              <a:spcAft>
                <a:spcPts val="0"/>
              </a:spcAft>
              <a:buNone/>
            </a:pPr>
            <a:r>
              <a:rPr lang="en" sz="1400" b="1">
                <a:solidFill>
                  <a:schemeClr val="lt1"/>
                </a:solidFill>
                <a:highlight>
                  <a:schemeClr val="accent1"/>
                </a:highlight>
              </a:rPr>
              <a:t>RAW RESPONSE</a:t>
            </a:r>
            <a:endParaRPr sz="1400" b="1">
              <a:solidFill>
                <a:schemeClr val="lt1"/>
              </a:solidFill>
              <a:highlight>
                <a:schemeClr val="accent1"/>
              </a:highlight>
            </a:endParaRPr>
          </a:p>
          <a:p>
            <a:pPr marL="0" lvl="0" indent="0" algn="l" rtl="0">
              <a:lnSpc>
                <a:spcPct val="100000"/>
              </a:lnSpc>
              <a:spcBef>
                <a:spcPts val="0"/>
              </a:spcBef>
              <a:spcAft>
                <a:spcPts val="0"/>
              </a:spcAft>
              <a:buNone/>
            </a:pPr>
            <a:endParaRPr sz="1100" b="1">
              <a:solidFill>
                <a:schemeClr val="lt1"/>
              </a:solidFill>
            </a:endParaRPr>
          </a:p>
          <a:p>
            <a:pPr marL="0" lvl="0" indent="0" algn="l" rtl="0">
              <a:lnSpc>
                <a:spcPct val="100000"/>
              </a:lnSpc>
              <a:spcBef>
                <a:spcPts val="0"/>
              </a:spcBef>
              <a:spcAft>
                <a:spcPts val="0"/>
              </a:spcAft>
              <a:buNone/>
            </a:pPr>
            <a:r>
              <a:rPr lang="en" sz="1100">
                <a:solidFill>
                  <a:schemeClr val="lt1"/>
                </a:solidFill>
                <a:highlight>
                  <a:schemeClr val="lt2"/>
                </a:highlight>
                <a:latin typeface="Courier New"/>
                <a:ea typeface="Courier New"/>
                <a:cs typeface="Courier New"/>
                <a:sym typeface="Courier New"/>
              </a:rPr>
              <a:t>{"</a:t>
            </a:r>
            <a:r>
              <a:rPr lang="en" sz="1100" b="1">
                <a:solidFill>
                  <a:schemeClr val="lt1"/>
                </a:solidFill>
                <a:highlight>
                  <a:srgbClr val="FFFF00"/>
                </a:highlight>
                <a:latin typeface="Courier New"/>
                <a:ea typeface="Courier New"/>
                <a:cs typeface="Courier New"/>
                <a:sym typeface="Courier New"/>
              </a:rPr>
              <a:t>Token</a:t>
            </a:r>
            <a:r>
              <a:rPr lang="en" sz="1100">
                <a:solidFill>
                  <a:schemeClr val="lt1"/>
                </a:solidFill>
                <a:highlight>
                  <a:schemeClr val="lt2"/>
                </a:highlight>
                <a:latin typeface="Courier New"/>
                <a:ea typeface="Courier New"/>
                <a:cs typeface="Courier New"/>
                <a:sym typeface="Courier New"/>
              </a:rPr>
              <a:t>":"eyJ0eXAiOiJKV1QiLCJhbGciOiJSUzI1NiJ9.eyJzdWIiOiI1ZTlkYmI3NzdjZDQ3ZTAwNGM2N2RkMGUiLCJhdXRoU291cmNlIjoiaW50ZXJuYWwiLCJ0ZW5hbnROYW1lIjoiVE5UMCI6IxT1u9Vr9I_pj8EmkC3zIUSx5Hjr__TA-8VG86IGwW5-eTRRYaAcf2g8t6UkMs8Y9aGbfcDRgWfxmJOtPxx4_20J7tQIIgzQ9Iod9xY4UYCg8g6qu1DQuEoikWFLW_lH6aA"}</a:t>
            </a:r>
            <a:endParaRPr sz="1100">
              <a:solidFill>
                <a:schemeClr val="lt1"/>
              </a:solidFill>
              <a:highlight>
                <a:schemeClr val="lt2"/>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100" b="1">
              <a:solidFill>
                <a:schemeClr val="lt1"/>
              </a:solidFill>
            </a:endParaRPr>
          </a:p>
          <a:p>
            <a:pPr marL="0" lvl="0" indent="0" algn="l" rtl="0">
              <a:lnSpc>
                <a:spcPct val="100000"/>
              </a:lnSpc>
              <a:spcBef>
                <a:spcPts val="0"/>
              </a:spcBef>
              <a:spcAft>
                <a:spcPts val="0"/>
              </a:spcAft>
              <a:buNone/>
            </a:pPr>
            <a:r>
              <a:rPr lang="en" sz="1400" b="1">
                <a:solidFill>
                  <a:schemeClr val="lt1"/>
                </a:solidFill>
                <a:highlight>
                  <a:schemeClr val="accent1"/>
                </a:highlight>
              </a:rPr>
              <a:t>PYTHON FILTER to isolate token</a:t>
            </a:r>
            <a:endParaRPr sz="1400" b="1">
              <a:solidFill>
                <a:schemeClr val="lt1"/>
              </a:solidFill>
              <a:highlight>
                <a:schemeClr val="accent1"/>
              </a:highlight>
            </a:endParaRPr>
          </a:p>
          <a:p>
            <a:pPr marL="0" lvl="0" indent="0" algn="l" rtl="0">
              <a:lnSpc>
                <a:spcPct val="100000"/>
              </a:lnSpc>
              <a:spcBef>
                <a:spcPts val="0"/>
              </a:spcBef>
              <a:spcAft>
                <a:spcPts val="0"/>
              </a:spcAft>
              <a:buNone/>
            </a:pPr>
            <a:endParaRPr sz="1100" b="1">
              <a:solidFill>
                <a:schemeClr val="lt1"/>
              </a:solidFill>
            </a:endParaRPr>
          </a:p>
          <a:p>
            <a:pPr marL="0" lvl="0" indent="0" algn="l" rtl="0">
              <a:lnSpc>
                <a:spcPct val="100000"/>
              </a:lnSpc>
              <a:spcBef>
                <a:spcPts val="0"/>
              </a:spcBef>
              <a:spcAft>
                <a:spcPts val="0"/>
              </a:spcAft>
              <a:buNone/>
            </a:pPr>
            <a:r>
              <a:rPr lang="en" sz="1100" b="1">
                <a:solidFill>
                  <a:schemeClr val="lt1"/>
                </a:solidFill>
                <a:highlight>
                  <a:srgbClr val="FFFF00"/>
                </a:highlight>
                <a:latin typeface="Courier New"/>
                <a:ea typeface="Courier New"/>
                <a:cs typeface="Courier New"/>
                <a:sym typeface="Courier New"/>
              </a:rPr>
              <a:t>token</a:t>
            </a:r>
            <a:r>
              <a:rPr lang="en" sz="1100" b="1">
                <a:solidFill>
                  <a:schemeClr val="lt1"/>
                </a:solidFill>
                <a:highlight>
                  <a:schemeClr val="accent1"/>
                </a:highlight>
                <a:latin typeface="Courier New"/>
                <a:ea typeface="Courier New"/>
                <a:cs typeface="Courier New"/>
                <a:sym typeface="Courier New"/>
              </a:rPr>
              <a:t> = resp[</a:t>
            </a:r>
            <a:r>
              <a:rPr lang="en" sz="1100">
                <a:solidFill>
                  <a:schemeClr val="lt1"/>
                </a:solidFill>
                <a:highlight>
                  <a:schemeClr val="accent1"/>
                </a:highlight>
                <a:latin typeface="Courier New"/>
                <a:ea typeface="Courier New"/>
                <a:cs typeface="Courier New"/>
                <a:sym typeface="Courier New"/>
              </a:rPr>
              <a:t>"</a:t>
            </a:r>
            <a:r>
              <a:rPr lang="en" sz="1100" b="1">
                <a:solidFill>
                  <a:schemeClr val="lt1"/>
                </a:solidFill>
                <a:highlight>
                  <a:srgbClr val="FFFF00"/>
                </a:highlight>
                <a:latin typeface="Courier New"/>
                <a:ea typeface="Courier New"/>
                <a:cs typeface="Courier New"/>
                <a:sym typeface="Courier New"/>
              </a:rPr>
              <a:t>Token</a:t>
            </a:r>
            <a:r>
              <a:rPr lang="en" sz="1100">
                <a:solidFill>
                  <a:schemeClr val="lt1"/>
                </a:solidFill>
                <a:highlight>
                  <a:schemeClr val="accent1"/>
                </a:highlight>
                <a:latin typeface="Courier New"/>
                <a:ea typeface="Courier New"/>
                <a:cs typeface="Courier New"/>
                <a:sym typeface="Courier New"/>
              </a:rPr>
              <a:t>"</a:t>
            </a:r>
            <a:r>
              <a:rPr lang="en" sz="1100" b="1">
                <a:solidFill>
                  <a:schemeClr val="lt1"/>
                </a:solidFill>
                <a:highlight>
                  <a:schemeClr val="accent1"/>
                </a:highlight>
                <a:latin typeface="Courier New"/>
                <a:ea typeface="Courier New"/>
                <a:cs typeface="Courier New"/>
                <a:sym typeface="Courier New"/>
              </a:rPr>
              <a:t>]</a:t>
            </a:r>
            <a:br>
              <a:rPr lang="en" sz="1100" b="1">
                <a:solidFill>
                  <a:schemeClr val="lt1"/>
                </a:solidFill>
                <a:highlight>
                  <a:schemeClr val="accent1"/>
                </a:highlight>
                <a:latin typeface="Courier New"/>
                <a:ea typeface="Courier New"/>
                <a:cs typeface="Courier New"/>
                <a:sym typeface="Courier New"/>
              </a:rPr>
            </a:br>
            <a:r>
              <a:rPr lang="en" sz="1100" b="1">
                <a:solidFill>
                  <a:schemeClr val="lt1"/>
                </a:solidFill>
                <a:latin typeface="Courier New"/>
                <a:ea typeface="Courier New"/>
                <a:cs typeface="Courier New"/>
                <a:sym typeface="Courier New"/>
              </a:rPr>
              <a:t>print(</a:t>
            </a:r>
            <a:r>
              <a:rPr lang="en" sz="1100" b="1">
                <a:solidFill>
                  <a:schemeClr val="lt1"/>
                </a:solidFill>
                <a:highlight>
                  <a:srgbClr val="FFFF00"/>
                </a:highlight>
                <a:latin typeface="Courier New"/>
                <a:ea typeface="Courier New"/>
                <a:cs typeface="Courier New"/>
                <a:sym typeface="Courier New"/>
              </a:rPr>
              <a:t>token</a:t>
            </a:r>
            <a:r>
              <a:rPr lang="en" sz="1100" b="1">
                <a:solidFill>
                  <a:schemeClr val="lt1"/>
                </a:solidFill>
                <a:latin typeface="Courier New"/>
                <a:ea typeface="Courier New"/>
                <a:cs typeface="Courier New"/>
                <a:sym typeface="Courier New"/>
              </a:rPr>
              <a:t>)</a:t>
            </a:r>
            <a:br>
              <a:rPr lang="en" sz="1100" b="1">
                <a:solidFill>
                  <a:schemeClr val="lt1"/>
                </a:solidFill>
                <a:latin typeface="Courier New"/>
                <a:ea typeface="Courier New"/>
                <a:cs typeface="Courier New"/>
                <a:sym typeface="Courier New"/>
              </a:rPr>
            </a:br>
            <a:r>
              <a:rPr lang="en" sz="600">
                <a:solidFill>
                  <a:schemeClr val="lt1"/>
                </a:solidFill>
                <a:latin typeface="Courier New"/>
                <a:ea typeface="Courier New"/>
                <a:cs typeface="Courier New"/>
                <a:sym typeface="Courier New"/>
              </a:rPr>
              <a:t/>
            </a:r>
            <a:br>
              <a:rPr lang="en" sz="600">
                <a:solidFill>
                  <a:schemeClr val="lt1"/>
                </a:solidFill>
                <a:latin typeface="Courier New"/>
                <a:ea typeface="Courier New"/>
                <a:cs typeface="Courier New"/>
                <a:sym typeface="Courier New"/>
              </a:rPr>
            </a:br>
            <a:r>
              <a:rPr lang="en" sz="1100">
                <a:solidFill>
                  <a:schemeClr val="lt1"/>
                </a:solidFill>
                <a:highlight>
                  <a:schemeClr val="lt2"/>
                </a:highlight>
                <a:latin typeface="Courier New"/>
                <a:ea typeface="Courier New"/>
                <a:cs typeface="Courier New"/>
                <a:sym typeface="Courier New"/>
              </a:rPr>
              <a:t>eyJ0eXAiOiJKV1QiLCJhbGciOiJSUzI1NiJ9.eyJzdWIiOiI1ZTlkYmI3NzdjZDQ3ZTAwNGM2N2RkMGUiLCJhdXRoU291cmNlIjoiaW50ZXJuYWwiLCJ0ZW5hbnROYW1lIjoiVE5UMCI6IxT1u9Vr9I_pj8EmkC3zIUSx5Hjr__TA-8VG86IGwW5-eTRRYaAcf2g8t6UkMs8Y9aGbfcDRgWfxmJOtPxx4_20J7tQIIgzQ9Iod9xY4UYCg8g6qu1DQuEoikWFLW_lH6aA</a:t>
            </a:r>
            <a:endParaRPr sz="1100" b="1">
              <a:solidFill>
                <a:schemeClr val="lt1"/>
              </a:solidFill>
              <a:highlight>
                <a:schemeClr val="lt2"/>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58"/>
        <p:cNvGrpSpPr/>
        <p:nvPr/>
      </p:nvGrpSpPr>
      <p:grpSpPr>
        <a:xfrm>
          <a:off x="0" y="0"/>
          <a:ext cx="0" cy="0"/>
          <a:chOff x="0" y="0"/>
          <a:chExt cx="0" cy="0"/>
        </a:xfrm>
      </p:grpSpPr>
      <p:sp>
        <p:nvSpPr>
          <p:cNvPr id="259" name="Google Shape;259;p41"/>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DNA Center Response Data </a:t>
            </a:r>
            <a:r>
              <a:rPr lang="en" sz="2000"/>
              <a:t>- Network Device List</a:t>
            </a:r>
            <a:endParaRPr sz="2000"/>
          </a:p>
        </p:txBody>
      </p:sp>
      <p:sp>
        <p:nvSpPr>
          <p:cNvPr id="260" name="Google Shape;260;p41"/>
          <p:cNvSpPr txBox="1">
            <a:spLocks noGrp="1"/>
          </p:cNvSpPr>
          <p:nvPr>
            <p:ph type="body" idx="1"/>
          </p:nvPr>
        </p:nvSpPr>
        <p:spPr>
          <a:xfrm>
            <a:off x="311700" y="1017725"/>
            <a:ext cx="8520600" cy="4085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lt1"/>
                </a:solidFill>
                <a:highlight>
                  <a:srgbClr val="EFEFEF"/>
                </a:highlight>
              </a:rPr>
              <a:t>Url: </a:t>
            </a:r>
            <a:r>
              <a:rPr lang="en" sz="1800">
                <a:solidFill>
                  <a:schemeClr val="lt1"/>
                </a:solidFill>
                <a:highlight>
                  <a:srgbClr val="EFEFEF"/>
                </a:highlight>
                <a:latin typeface="Courier New"/>
                <a:ea typeface="Courier New"/>
                <a:cs typeface="Courier New"/>
                <a:sym typeface="Courier New"/>
              </a:rPr>
              <a:t>"</a:t>
            </a:r>
            <a:r>
              <a:rPr lang="en" sz="1800">
                <a:solidFill>
                  <a:schemeClr val="lt1"/>
                </a:solidFill>
                <a:highlight>
                  <a:srgbClr val="EFEFEF"/>
                </a:highlight>
              </a:rPr>
              <a:t>https://sandboxdnac.cisco.com:443/dna/intent/api/v1/network-device</a:t>
            </a:r>
            <a:r>
              <a:rPr lang="en" sz="1800">
                <a:solidFill>
                  <a:schemeClr val="lt1"/>
                </a:solidFill>
                <a:highlight>
                  <a:srgbClr val="EFEFEF"/>
                </a:highlight>
                <a:latin typeface="Courier New"/>
                <a:ea typeface="Courier New"/>
                <a:cs typeface="Courier New"/>
                <a:sym typeface="Courier New"/>
              </a:rPr>
              <a:t>"</a:t>
            </a:r>
            <a:r>
              <a:rPr lang="en" sz="1100" b="1">
                <a:solidFill>
                  <a:schemeClr val="lt1"/>
                </a:solidFill>
              </a:rPr>
              <a:t/>
            </a:r>
            <a:br>
              <a:rPr lang="en" sz="1100" b="1">
                <a:solidFill>
                  <a:schemeClr val="lt1"/>
                </a:solidFill>
              </a:rPr>
            </a:br>
            <a:r>
              <a:rPr lang="en" sz="1000" i="1">
                <a:solidFill>
                  <a:schemeClr val="lt1"/>
                </a:solidFill>
              </a:rPr>
              <a:t>Authentication header needed</a:t>
            </a:r>
            <a:endParaRPr sz="1000" i="1">
              <a:solidFill>
                <a:schemeClr val="lt1"/>
              </a:solidFill>
            </a:endParaRPr>
          </a:p>
          <a:p>
            <a:pPr marL="0" lvl="0" indent="0" algn="l" rtl="0">
              <a:lnSpc>
                <a:spcPct val="100000"/>
              </a:lnSpc>
              <a:spcBef>
                <a:spcPts val="0"/>
              </a:spcBef>
              <a:spcAft>
                <a:spcPts val="0"/>
              </a:spcAft>
              <a:buNone/>
            </a:pPr>
            <a:endParaRPr sz="700" b="1">
              <a:solidFill>
                <a:schemeClr val="lt1"/>
              </a:solidFill>
            </a:endParaRPr>
          </a:p>
          <a:p>
            <a:pPr marL="0" lvl="0" indent="0" algn="l" rtl="0">
              <a:lnSpc>
                <a:spcPct val="100000"/>
              </a:lnSpc>
              <a:spcBef>
                <a:spcPts val="0"/>
              </a:spcBef>
              <a:spcAft>
                <a:spcPts val="0"/>
              </a:spcAft>
              <a:buNone/>
            </a:pPr>
            <a:r>
              <a:rPr lang="en" sz="1800" b="1">
                <a:solidFill>
                  <a:schemeClr val="lt1"/>
                </a:solidFill>
              </a:rPr>
              <a:t>JSON Response (partial)</a:t>
            </a:r>
            <a:endParaRPr sz="1800" b="1">
              <a:solidFill>
                <a:schemeClr val="lt1"/>
              </a:solidFill>
            </a:endParaRPr>
          </a:p>
          <a:p>
            <a:pPr marL="0" lvl="0" indent="0" algn="l" rtl="0">
              <a:lnSpc>
                <a:spcPct val="100000"/>
              </a:lnSpc>
              <a:spcBef>
                <a:spcPts val="0"/>
              </a:spcBef>
              <a:spcAft>
                <a:spcPts val="0"/>
              </a:spcAft>
              <a:buNone/>
            </a:pPr>
            <a:r>
              <a:rPr lang="en" sz="1000">
                <a:solidFill>
                  <a:schemeClr val="lt2"/>
                </a:solidFill>
                <a:latin typeface="Courier New"/>
                <a:ea typeface="Courier New"/>
                <a:cs typeface="Courier New"/>
                <a:sym typeface="Courier New"/>
              </a:rPr>
              <a:t>{</a:t>
            </a:r>
            <a:endParaRPr sz="10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latin typeface="Courier New"/>
                <a:ea typeface="Courier New"/>
                <a:cs typeface="Courier New"/>
                <a:sym typeface="Courier New"/>
              </a:rPr>
              <a:t>	</a:t>
            </a:r>
            <a:r>
              <a:rPr lang="en" sz="1000">
                <a:solidFill>
                  <a:schemeClr val="lt2"/>
                </a:solidFill>
                <a:highlight>
                  <a:schemeClr val="accent1"/>
                </a:highlight>
                <a:latin typeface="Courier New"/>
                <a:ea typeface="Courier New"/>
                <a:cs typeface="Courier New"/>
                <a:sym typeface="Courier New"/>
              </a:rPr>
              <a:t>"</a:t>
            </a:r>
            <a:r>
              <a:rPr lang="en" sz="1000" b="1">
                <a:solidFill>
                  <a:schemeClr val="lt1"/>
                </a:solidFill>
                <a:highlight>
                  <a:srgbClr val="FFFF00"/>
                </a:highlight>
                <a:latin typeface="Courier New"/>
                <a:ea typeface="Courier New"/>
                <a:cs typeface="Courier New"/>
                <a:sym typeface="Courier New"/>
              </a:rPr>
              <a:t>response</a:t>
            </a:r>
            <a:r>
              <a:rPr lang="en" sz="1000">
                <a:solidFill>
                  <a:schemeClr val="lt2"/>
                </a:solidFill>
                <a:highlight>
                  <a:schemeClr val="accent1"/>
                </a:highlight>
                <a:latin typeface="Courier New"/>
                <a:ea typeface="Courier New"/>
                <a:cs typeface="Courier New"/>
                <a:sym typeface="Courier New"/>
              </a:rPr>
              <a:t>": [{</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family</a:t>
            </a:r>
            <a:r>
              <a:rPr lang="en" sz="1000">
                <a:solidFill>
                  <a:schemeClr val="lt2"/>
                </a:solidFill>
                <a:highlight>
                  <a:schemeClr val="accent1"/>
                </a:highlight>
                <a:latin typeface="Courier New"/>
                <a:ea typeface="Courier New"/>
                <a:cs typeface="Courier New"/>
                <a:sym typeface="Courier New"/>
              </a:rPr>
              <a:t>": "Switches and Hubs",</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hostname</a:t>
            </a:r>
            <a:r>
              <a:rPr lang="en" sz="1000">
                <a:solidFill>
                  <a:schemeClr val="lt2"/>
                </a:solidFill>
                <a:highlight>
                  <a:schemeClr val="accent1"/>
                </a:highlight>
                <a:latin typeface="Courier New"/>
                <a:ea typeface="Courier New"/>
                <a:cs typeface="Courier New"/>
                <a:sym typeface="Courier New"/>
              </a:rPr>
              <a:t>": "cat_9k_1",</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macAddress</a:t>
            </a:r>
            <a:r>
              <a:rPr lang="en" sz="1000">
                <a:solidFill>
                  <a:schemeClr val="lt2"/>
                </a:solidFill>
                <a:highlight>
                  <a:schemeClr val="accent1"/>
                </a:highlight>
                <a:latin typeface="Courier New"/>
                <a:ea typeface="Courier New"/>
                <a:cs typeface="Courier New"/>
                <a:sym typeface="Courier New"/>
              </a:rPr>
              <a:t>": "f8:7b:20:67:62:80",</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serialNumber</a:t>
            </a:r>
            <a:r>
              <a:rPr lang="en" sz="1000">
                <a:solidFill>
                  <a:schemeClr val="lt2"/>
                </a:solidFill>
                <a:highlight>
                  <a:schemeClr val="accent1"/>
                </a:highlight>
                <a:latin typeface="Courier New"/>
                <a:ea typeface="Courier New"/>
                <a:cs typeface="Courier New"/>
                <a:sym typeface="Courier New"/>
              </a:rPr>
              <a:t>": "FCW2136L0AK",</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upTime</a:t>
            </a:r>
            <a:r>
              <a:rPr lang="en" sz="1000">
                <a:solidFill>
                  <a:schemeClr val="lt2"/>
                </a:solidFill>
                <a:highlight>
                  <a:schemeClr val="accent1"/>
                </a:highlight>
                <a:latin typeface="Courier New"/>
                <a:ea typeface="Courier New"/>
                <a:cs typeface="Courier New"/>
                <a:sym typeface="Courier New"/>
              </a:rPr>
              <a:t>": "25 days, 19:42:18.12",</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softwareType</a:t>
            </a:r>
            <a:r>
              <a:rPr lang="en" sz="1000">
                <a:solidFill>
                  <a:schemeClr val="lt2"/>
                </a:solidFill>
                <a:highlight>
                  <a:schemeClr val="accent1"/>
                </a:highlight>
                <a:latin typeface="Courier New"/>
                <a:ea typeface="Courier New"/>
                <a:cs typeface="Courier New"/>
                <a:sym typeface="Courier New"/>
              </a:rPr>
              <a:t>": "IOS-XE",</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softwareVersion</a:t>
            </a:r>
            <a:r>
              <a:rPr lang="en" sz="1000">
                <a:solidFill>
                  <a:schemeClr val="lt2"/>
                </a:solidFill>
                <a:highlight>
                  <a:schemeClr val="accent1"/>
                </a:highlight>
                <a:latin typeface="Courier New"/>
                <a:ea typeface="Courier New"/>
                <a:cs typeface="Courier New"/>
                <a:sym typeface="Courier New"/>
              </a:rPr>
              <a:t>": "17.3.1",</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bootDateTime</a:t>
            </a:r>
            <a:r>
              <a:rPr lang="en" sz="1000">
                <a:solidFill>
                  <a:schemeClr val="lt2"/>
                </a:solidFill>
                <a:highlight>
                  <a:schemeClr val="accent1"/>
                </a:highlight>
                <a:latin typeface="Courier New"/>
                <a:ea typeface="Courier New"/>
                <a:cs typeface="Courier New"/>
                <a:sym typeface="Courier New"/>
              </a:rPr>
              <a:t>": "2020-12-24 17:11:54",</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managementIpAddress</a:t>
            </a:r>
            <a:r>
              <a:rPr lang="en" sz="1000">
                <a:solidFill>
                  <a:schemeClr val="lt2"/>
                </a:solidFill>
                <a:highlight>
                  <a:schemeClr val="accent1"/>
                </a:highlight>
                <a:latin typeface="Courier New"/>
                <a:ea typeface="Courier New"/>
                <a:cs typeface="Courier New"/>
                <a:sym typeface="Courier New"/>
              </a:rPr>
              <a:t>": "10.10.22.66",</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platformId</a:t>
            </a:r>
            <a:r>
              <a:rPr lang="en" sz="1000">
                <a:solidFill>
                  <a:schemeClr val="lt2"/>
                </a:solidFill>
                <a:highlight>
                  <a:schemeClr val="accent1"/>
                </a:highlight>
                <a:latin typeface="Courier New"/>
                <a:ea typeface="Courier New"/>
                <a:cs typeface="Courier New"/>
                <a:sym typeface="Courier New"/>
              </a:rPr>
              <a:t>": "C9300-24UX",</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reachabilityStatus</a:t>
            </a:r>
            <a:r>
              <a:rPr lang="en" sz="1000">
                <a:solidFill>
                  <a:schemeClr val="lt2"/>
                </a:solidFill>
                <a:highlight>
                  <a:schemeClr val="accent1"/>
                </a:highlight>
                <a:latin typeface="Courier New"/>
                <a:ea typeface="Courier New"/>
                <a:cs typeface="Courier New"/>
                <a:sym typeface="Courier New"/>
              </a:rPr>
              <a:t>": "Reachable",</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series</a:t>
            </a:r>
            <a:r>
              <a:rPr lang="en" sz="1000">
                <a:solidFill>
                  <a:schemeClr val="lt2"/>
                </a:solidFill>
                <a:highlight>
                  <a:schemeClr val="accent1"/>
                </a:highlight>
                <a:latin typeface="Courier New"/>
                <a:ea typeface="Courier New"/>
                <a:cs typeface="Courier New"/>
                <a:sym typeface="Courier New"/>
              </a:rPr>
              <a:t>": "Cisco Catalyst 9300 Series Switches",</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type</a:t>
            </a:r>
            <a:r>
              <a:rPr lang="en" sz="1000">
                <a:solidFill>
                  <a:schemeClr val="lt2"/>
                </a:solidFill>
                <a:highlight>
                  <a:schemeClr val="accent1"/>
                </a:highlight>
                <a:latin typeface="Courier New"/>
                <a:ea typeface="Courier New"/>
                <a:cs typeface="Courier New"/>
                <a:sym typeface="Courier New"/>
              </a:rPr>
              <a:t>": "Cisco Catalyst 9300 Switch",</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role</a:t>
            </a:r>
            <a:r>
              <a:rPr lang="en" sz="1000">
                <a:solidFill>
                  <a:schemeClr val="lt2"/>
                </a:solidFill>
                <a:highlight>
                  <a:schemeClr val="accent1"/>
                </a:highlight>
                <a:latin typeface="Courier New"/>
                <a:ea typeface="Courier New"/>
                <a:cs typeface="Courier New"/>
                <a:sym typeface="Courier New"/>
              </a:rPr>
              <a:t>": "ACCESS",</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instanceUuid</a:t>
            </a:r>
            <a:r>
              <a:rPr lang="en" sz="1000">
                <a:solidFill>
                  <a:schemeClr val="lt2"/>
                </a:solidFill>
                <a:highlight>
                  <a:schemeClr val="accent1"/>
                </a:highlight>
                <a:latin typeface="Courier New"/>
                <a:ea typeface="Courier New"/>
                <a:cs typeface="Courier New"/>
                <a:sym typeface="Courier New"/>
              </a:rPr>
              <a:t>": "21335daf-f5a1-4e97-970f-ce4eaec339f6",</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chemeClr val="accent1"/>
                </a:highlight>
                <a:latin typeface="Courier New"/>
                <a:ea typeface="Courier New"/>
                <a:cs typeface="Courier New"/>
                <a:sym typeface="Courier New"/>
              </a:rPr>
              <a:t>id</a:t>
            </a:r>
            <a:r>
              <a:rPr lang="en" sz="1000">
                <a:solidFill>
                  <a:schemeClr val="lt2"/>
                </a:solidFill>
                <a:highlight>
                  <a:schemeClr val="accent1"/>
                </a:highlight>
                <a:latin typeface="Courier New"/>
                <a:ea typeface="Courier New"/>
                <a:cs typeface="Courier New"/>
                <a:sym typeface="Courier New"/>
              </a:rPr>
              <a:t>": "21335daf-f5a1-4e97-970f-ce4eaec339f6"</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	"</a:t>
            </a:r>
            <a:r>
              <a:rPr lang="en" sz="1000" b="1">
                <a:solidFill>
                  <a:schemeClr val="lt1"/>
                </a:solidFill>
                <a:highlight>
                  <a:srgbClr val="FFFF00"/>
                </a:highlight>
                <a:latin typeface="Courier New"/>
                <a:ea typeface="Courier New"/>
                <a:cs typeface="Courier New"/>
                <a:sym typeface="Courier New"/>
              </a:rPr>
              <a:t>version</a:t>
            </a:r>
            <a:r>
              <a:rPr lang="en" sz="1000">
                <a:solidFill>
                  <a:schemeClr val="lt2"/>
                </a:solidFill>
                <a:highlight>
                  <a:schemeClr val="accent1"/>
                </a:highlight>
                <a:latin typeface="Courier New"/>
                <a:ea typeface="Courier New"/>
                <a:cs typeface="Courier New"/>
                <a:sym typeface="Courier New"/>
              </a:rPr>
              <a:t>": "1.0"</a:t>
            </a: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latin typeface="Courier New"/>
                <a:ea typeface="Courier New"/>
                <a:cs typeface="Courier New"/>
                <a:sym typeface="Courier New"/>
              </a:rPr>
              <a:t>}</a:t>
            </a:r>
            <a:endParaRPr sz="10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800" b="1">
              <a:solidFill>
                <a:schemeClr val="lt1"/>
              </a:solidFill>
              <a:latin typeface="Courier New"/>
              <a:ea typeface="Courier New"/>
              <a:cs typeface="Courier New"/>
              <a:sym typeface="Courier New"/>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64"/>
        <p:cNvGrpSpPr/>
        <p:nvPr/>
      </p:nvGrpSpPr>
      <p:grpSpPr>
        <a:xfrm>
          <a:off x="0" y="0"/>
          <a:ext cx="0" cy="0"/>
          <a:chOff x="0" y="0"/>
          <a:chExt cx="0" cy="0"/>
        </a:xfrm>
      </p:grpSpPr>
      <p:sp>
        <p:nvSpPr>
          <p:cNvPr id="265" name="Google Shape;265;p42"/>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DNA Center Response Data - </a:t>
            </a:r>
            <a:r>
              <a:rPr lang="en" sz="2000"/>
              <a:t>Network Device List</a:t>
            </a:r>
            <a:endParaRPr sz="2000"/>
          </a:p>
        </p:txBody>
      </p:sp>
      <p:sp>
        <p:nvSpPr>
          <p:cNvPr id="266" name="Google Shape;266;p42"/>
          <p:cNvSpPr txBox="1">
            <a:spLocks noGrp="1"/>
          </p:cNvSpPr>
          <p:nvPr>
            <p:ph type="body" idx="1"/>
          </p:nvPr>
        </p:nvSpPr>
        <p:spPr>
          <a:xfrm>
            <a:off x="311700" y="1142250"/>
            <a:ext cx="8520600" cy="3960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b="1">
                <a:solidFill>
                  <a:schemeClr val="lt2"/>
                </a:solidFill>
                <a:highlight>
                  <a:schemeClr val="accent5"/>
                </a:highlight>
                <a:latin typeface="Courier New"/>
                <a:ea typeface="Courier New"/>
                <a:cs typeface="Courier New"/>
                <a:sym typeface="Courier New"/>
              </a:rPr>
              <a:t>dev_list = []   </a:t>
            </a:r>
            <a:r>
              <a:rPr lang="en" sz="1200">
                <a:solidFill>
                  <a:schemeClr val="lt2"/>
                </a:solidFill>
                <a:latin typeface="Courier New"/>
                <a:ea typeface="Courier New"/>
                <a:cs typeface="Courier New"/>
                <a:sym typeface="Courier New"/>
              </a:rPr>
              <a:t>#creating empty list</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200">
              <a:solidFill>
                <a:schemeClr val="dk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latin typeface="Courier New"/>
                <a:ea typeface="Courier New"/>
                <a:cs typeface="Courier New"/>
                <a:sym typeface="Courier New"/>
              </a:rPr>
              <a:t># looping through results and filter needed information</a:t>
            </a:r>
            <a:endParaRPr sz="12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latin typeface="Courier New"/>
                <a:ea typeface="Courier New"/>
                <a:cs typeface="Courier New"/>
                <a:sym typeface="Courier New"/>
              </a:rPr>
              <a:t># creating new JSON structure</a:t>
            </a:r>
            <a:endParaRPr sz="12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0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rgbClr val="EFEFEF"/>
                </a:highlight>
                <a:latin typeface="Courier New"/>
                <a:ea typeface="Courier New"/>
                <a:cs typeface="Courier New"/>
                <a:sym typeface="Courier New"/>
              </a:rPr>
              <a:t>for </a:t>
            </a:r>
            <a:r>
              <a:rPr lang="en" sz="1200" b="1">
                <a:solidFill>
                  <a:schemeClr val="lt2"/>
                </a:solidFill>
                <a:highlight>
                  <a:schemeClr val="accent3"/>
                </a:highlight>
                <a:latin typeface="Courier New"/>
                <a:ea typeface="Courier New"/>
                <a:cs typeface="Courier New"/>
                <a:sym typeface="Courier New"/>
              </a:rPr>
              <a:t> device </a:t>
            </a:r>
            <a:r>
              <a:rPr lang="en" sz="1200" b="1">
                <a:solidFill>
                  <a:schemeClr val="lt1"/>
                </a:solidFill>
                <a:highlight>
                  <a:srgbClr val="EFEFEF"/>
                </a:highlight>
                <a:latin typeface="Courier New"/>
                <a:ea typeface="Courier New"/>
                <a:cs typeface="Courier New"/>
                <a:sym typeface="Courier New"/>
              </a:rPr>
              <a:t> in </a:t>
            </a:r>
            <a:r>
              <a:rPr lang="en" sz="1200">
                <a:solidFill>
                  <a:schemeClr val="lt1"/>
                </a:solidFill>
                <a:highlight>
                  <a:srgbClr val="EFEFEF"/>
                </a:highlight>
                <a:latin typeface="Courier New"/>
                <a:ea typeface="Courier New"/>
                <a:cs typeface="Courier New"/>
                <a:sym typeface="Courier New"/>
              </a:rPr>
              <a:t>resp_devices_json[</a:t>
            </a:r>
            <a:r>
              <a:rPr lang="en" sz="1200" b="1">
                <a:solidFill>
                  <a:schemeClr val="lt1"/>
                </a:solidFill>
                <a:highlight>
                  <a:srgbClr val="EFEFEF"/>
                </a:highlight>
                <a:latin typeface="Courier New"/>
                <a:ea typeface="Courier New"/>
                <a:cs typeface="Courier New"/>
                <a:sym typeface="Courier New"/>
              </a:rPr>
              <a:t>'response'</a:t>
            </a:r>
            <a:r>
              <a:rPr lang="en" sz="1200">
                <a:solidFill>
                  <a:schemeClr val="lt1"/>
                </a:solidFill>
                <a:highlight>
                  <a:srgbClr val="EFEFEF"/>
                </a:highlight>
                <a:latin typeface="Courier New"/>
                <a:ea typeface="Courier New"/>
                <a:cs typeface="Courier New"/>
                <a:sym typeface="Courier New"/>
              </a:rPr>
              <a:t>]:</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600">
                <a:solidFill>
                  <a:schemeClr val="lt2"/>
                </a:solidFill>
                <a:highlight>
                  <a:schemeClr val="accent1"/>
                </a:highlight>
                <a:latin typeface="Courier New"/>
                <a:ea typeface="Courier New"/>
                <a:cs typeface="Courier New"/>
                <a:sym typeface="Courier New"/>
              </a:rPr>
              <a:t/>
            </a:r>
            <a:br>
              <a:rPr lang="en" sz="600">
                <a:solidFill>
                  <a:schemeClr val="lt2"/>
                </a:solidFill>
                <a:highlight>
                  <a:schemeClr val="accent1"/>
                </a:highlight>
                <a:latin typeface="Courier New"/>
                <a:ea typeface="Courier New"/>
                <a:cs typeface="Courier New"/>
                <a:sym typeface="Courier New"/>
              </a:rPr>
            </a:br>
            <a:r>
              <a:rPr lang="en" sz="1200">
                <a:solidFill>
                  <a:schemeClr val="lt1"/>
                </a:solidFill>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 {} </a:t>
            </a:r>
            <a:r>
              <a:rPr lang="en" sz="1100">
                <a:solidFill>
                  <a:schemeClr val="lt2"/>
                </a:solidFill>
                <a:highlight>
                  <a:schemeClr val="accent1"/>
                </a:highlight>
                <a:latin typeface="Courier New"/>
                <a:ea typeface="Courier New"/>
                <a:cs typeface="Courier New"/>
                <a:sym typeface="Courier New"/>
              </a:rPr>
              <a:t>#create empty dict</a:t>
            </a:r>
            <a:endParaRPr sz="11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['hostname'] = </a:t>
            </a:r>
            <a:r>
              <a:rPr lang="en" sz="1200" b="1">
                <a:solidFill>
                  <a:schemeClr val="lt1"/>
                </a:solidFill>
                <a:highlight>
                  <a:schemeClr val="accent1"/>
                </a:highlight>
                <a:latin typeface="Courier New"/>
                <a:ea typeface="Courier New"/>
                <a:cs typeface="Courier New"/>
                <a:sym typeface="Courier New"/>
              </a:rPr>
              <a:t>device</a:t>
            </a:r>
            <a:r>
              <a:rPr lang="en" sz="1200">
                <a:solidFill>
                  <a:schemeClr val="lt2"/>
                </a:solidFill>
                <a:highlight>
                  <a:schemeClr val="accent1"/>
                </a:highlight>
                <a:latin typeface="Courier New"/>
                <a:ea typeface="Courier New"/>
                <a:cs typeface="Courier New"/>
                <a:sym typeface="Courier New"/>
              </a:rPr>
              <a:t>[</a:t>
            </a:r>
            <a:r>
              <a:rPr lang="en" sz="1200" b="1">
                <a:solidFill>
                  <a:schemeClr val="lt2"/>
                </a:solidFill>
                <a:highlight>
                  <a:schemeClr val="accent1"/>
                </a:highlight>
                <a:latin typeface="Courier New"/>
                <a:ea typeface="Courier New"/>
                <a:cs typeface="Courier New"/>
                <a:sym typeface="Courier New"/>
              </a:rPr>
              <a:t>'hostname'</a:t>
            </a:r>
            <a:r>
              <a:rPr lang="en" sz="1200">
                <a:solidFill>
                  <a:schemeClr val="lt2"/>
                </a:solidFill>
                <a:highlight>
                  <a:schemeClr val="accent1"/>
                </a:highlight>
                <a:latin typeface="Courier New"/>
                <a:ea typeface="Courier New"/>
                <a:cs typeface="Courier New"/>
                <a:sym typeface="Courier New"/>
              </a:rPr>
              <a:t>]</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['type'] = </a:t>
            </a:r>
            <a:r>
              <a:rPr lang="en" sz="1200" b="1">
                <a:solidFill>
                  <a:schemeClr val="lt1"/>
                </a:solidFill>
                <a:highlight>
                  <a:schemeClr val="accent1"/>
                </a:highlight>
                <a:latin typeface="Courier New"/>
                <a:ea typeface="Courier New"/>
                <a:cs typeface="Courier New"/>
                <a:sym typeface="Courier New"/>
              </a:rPr>
              <a:t>device</a:t>
            </a:r>
            <a:r>
              <a:rPr lang="en" sz="1200">
                <a:solidFill>
                  <a:schemeClr val="lt2"/>
                </a:solidFill>
                <a:highlight>
                  <a:schemeClr val="accent1"/>
                </a:highlight>
                <a:latin typeface="Courier New"/>
                <a:ea typeface="Courier New"/>
                <a:cs typeface="Courier New"/>
                <a:sym typeface="Courier New"/>
              </a:rPr>
              <a:t>[</a:t>
            </a:r>
            <a:r>
              <a:rPr lang="en" sz="1200" b="1">
                <a:solidFill>
                  <a:schemeClr val="lt2"/>
                </a:solidFill>
                <a:highlight>
                  <a:schemeClr val="accent1"/>
                </a:highlight>
                <a:latin typeface="Courier New"/>
                <a:ea typeface="Courier New"/>
                <a:cs typeface="Courier New"/>
                <a:sym typeface="Courier New"/>
              </a:rPr>
              <a:t>'type'</a:t>
            </a:r>
            <a:r>
              <a:rPr lang="en" sz="1200">
                <a:solidFill>
                  <a:schemeClr val="lt2"/>
                </a:solidFill>
                <a:highlight>
                  <a:schemeClr val="accent1"/>
                </a:highlight>
                <a:latin typeface="Courier New"/>
                <a:ea typeface="Courier New"/>
                <a:cs typeface="Courier New"/>
                <a:sym typeface="Courier New"/>
              </a:rPr>
              <a:t>]</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['macAddress'] = </a:t>
            </a:r>
            <a:r>
              <a:rPr lang="en" sz="1200" b="1">
                <a:solidFill>
                  <a:schemeClr val="lt1"/>
                </a:solidFill>
                <a:highlight>
                  <a:schemeClr val="accent1"/>
                </a:highlight>
                <a:latin typeface="Courier New"/>
                <a:ea typeface="Courier New"/>
                <a:cs typeface="Courier New"/>
                <a:sym typeface="Courier New"/>
              </a:rPr>
              <a:t>device</a:t>
            </a:r>
            <a:r>
              <a:rPr lang="en" sz="1200">
                <a:solidFill>
                  <a:schemeClr val="lt2"/>
                </a:solidFill>
                <a:highlight>
                  <a:schemeClr val="accent1"/>
                </a:highlight>
                <a:latin typeface="Courier New"/>
                <a:ea typeface="Courier New"/>
                <a:cs typeface="Courier New"/>
                <a:sym typeface="Courier New"/>
              </a:rPr>
              <a:t>[</a:t>
            </a:r>
            <a:r>
              <a:rPr lang="en" sz="1200" b="1">
                <a:solidFill>
                  <a:schemeClr val="lt2"/>
                </a:solidFill>
                <a:highlight>
                  <a:schemeClr val="accent1"/>
                </a:highlight>
                <a:latin typeface="Courier New"/>
                <a:ea typeface="Courier New"/>
                <a:cs typeface="Courier New"/>
                <a:sym typeface="Courier New"/>
              </a:rPr>
              <a:t>'macAddress'</a:t>
            </a:r>
            <a:r>
              <a:rPr lang="en" sz="1200">
                <a:solidFill>
                  <a:schemeClr val="lt2"/>
                </a:solidFill>
                <a:highlight>
                  <a:schemeClr val="accent1"/>
                </a:highlight>
                <a:latin typeface="Courier New"/>
                <a:ea typeface="Courier New"/>
                <a:cs typeface="Courier New"/>
                <a:sym typeface="Courier New"/>
              </a:rPr>
              <a:t>]</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['managementIpAddress'] = </a:t>
            </a:r>
            <a:r>
              <a:rPr lang="en" sz="1200" b="1">
                <a:solidFill>
                  <a:schemeClr val="lt1"/>
                </a:solidFill>
                <a:highlight>
                  <a:schemeClr val="accent1"/>
                </a:highlight>
                <a:latin typeface="Courier New"/>
                <a:ea typeface="Courier New"/>
                <a:cs typeface="Courier New"/>
                <a:sym typeface="Courier New"/>
              </a:rPr>
              <a:t>device</a:t>
            </a:r>
            <a:r>
              <a:rPr lang="en" sz="1200">
                <a:solidFill>
                  <a:schemeClr val="lt2"/>
                </a:solidFill>
                <a:highlight>
                  <a:schemeClr val="accent1"/>
                </a:highlight>
                <a:latin typeface="Courier New"/>
                <a:ea typeface="Courier New"/>
                <a:cs typeface="Courier New"/>
                <a:sym typeface="Courier New"/>
              </a:rPr>
              <a:t>[</a:t>
            </a:r>
            <a:r>
              <a:rPr lang="en" sz="1200" b="1">
                <a:solidFill>
                  <a:schemeClr val="lt2"/>
                </a:solidFill>
                <a:highlight>
                  <a:schemeClr val="accent1"/>
                </a:highlight>
                <a:latin typeface="Courier New"/>
                <a:ea typeface="Courier New"/>
                <a:cs typeface="Courier New"/>
                <a:sym typeface="Courier New"/>
              </a:rPr>
              <a:t>'managementIpAddress'</a:t>
            </a:r>
            <a:r>
              <a:rPr lang="en" sz="1200">
                <a:solidFill>
                  <a:schemeClr val="lt2"/>
                </a:solidFill>
                <a:highlight>
                  <a:schemeClr val="accent1"/>
                </a:highlight>
                <a:latin typeface="Courier New"/>
                <a:ea typeface="Courier New"/>
                <a:cs typeface="Courier New"/>
                <a:sym typeface="Courier New"/>
              </a:rPr>
              <a:t>]</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['serialNumber'] = </a:t>
            </a:r>
            <a:r>
              <a:rPr lang="en" sz="1200" b="1">
                <a:solidFill>
                  <a:schemeClr val="lt1"/>
                </a:solidFill>
                <a:highlight>
                  <a:schemeClr val="accent1"/>
                </a:highlight>
                <a:latin typeface="Courier New"/>
                <a:ea typeface="Courier New"/>
                <a:cs typeface="Courier New"/>
                <a:sym typeface="Courier New"/>
              </a:rPr>
              <a:t>device</a:t>
            </a:r>
            <a:r>
              <a:rPr lang="en" sz="1200">
                <a:solidFill>
                  <a:schemeClr val="lt2"/>
                </a:solidFill>
                <a:highlight>
                  <a:schemeClr val="accent1"/>
                </a:highlight>
                <a:latin typeface="Courier New"/>
                <a:ea typeface="Courier New"/>
                <a:cs typeface="Courier New"/>
                <a:sym typeface="Courier New"/>
              </a:rPr>
              <a:t>[</a:t>
            </a:r>
            <a:r>
              <a:rPr lang="en" sz="1200" b="1">
                <a:solidFill>
                  <a:schemeClr val="lt2"/>
                </a:solidFill>
                <a:highlight>
                  <a:schemeClr val="accent1"/>
                </a:highlight>
                <a:latin typeface="Courier New"/>
                <a:ea typeface="Courier New"/>
                <a:cs typeface="Courier New"/>
                <a:sym typeface="Courier New"/>
              </a:rPr>
              <a:t>'serialNumber'</a:t>
            </a:r>
            <a:r>
              <a:rPr lang="en" sz="1200">
                <a:solidFill>
                  <a:schemeClr val="lt2"/>
                </a:solidFill>
                <a:highlight>
                  <a:schemeClr val="accent1"/>
                </a:highlight>
                <a:latin typeface="Courier New"/>
                <a:ea typeface="Courier New"/>
                <a:cs typeface="Courier New"/>
                <a:sym typeface="Courier New"/>
              </a:rPr>
              <a:t>]</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['softwareType'] = </a:t>
            </a:r>
            <a:r>
              <a:rPr lang="en" sz="1200" b="1">
                <a:solidFill>
                  <a:schemeClr val="lt1"/>
                </a:solidFill>
                <a:highlight>
                  <a:schemeClr val="accent1"/>
                </a:highlight>
                <a:latin typeface="Courier New"/>
                <a:ea typeface="Courier New"/>
                <a:cs typeface="Courier New"/>
                <a:sym typeface="Courier New"/>
              </a:rPr>
              <a:t>device</a:t>
            </a:r>
            <a:r>
              <a:rPr lang="en" sz="1200">
                <a:solidFill>
                  <a:schemeClr val="lt2"/>
                </a:solidFill>
                <a:highlight>
                  <a:schemeClr val="accent1"/>
                </a:highlight>
                <a:latin typeface="Courier New"/>
                <a:ea typeface="Courier New"/>
                <a:cs typeface="Courier New"/>
                <a:sym typeface="Courier New"/>
              </a:rPr>
              <a:t>[</a:t>
            </a:r>
            <a:r>
              <a:rPr lang="en" sz="1200" b="1">
                <a:solidFill>
                  <a:schemeClr val="lt2"/>
                </a:solidFill>
                <a:highlight>
                  <a:schemeClr val="accent1"/>
                </a:highlight>
                <a:latin typeface="Courier New"/>
                <a:ea typeface="Courier New"/>
                <a:cs typeface="Courier New"/>
                <a:sym typeface="Courier New"/>
              </a:rPr>
              <a:t>'softwareType'</a:t>
            </a:r>
            <a:r>
              <a:rPr lang="en" sz="1200">
                <a:solidFill>
                  <a:schemeClr val="lt2"/>
                </a:solidFill>
                <a:highlight>
                  <a:schemeClr val="accent1"/>
                </a:highlight>
                <a:latin typeface="Courier New"/>
                <a:ea typeface="Courier New"/>
                <a:cs typeface="Courier New"/>
                <a:sym typeface="Courier New"/>
              </a:rPr>
              <a:t>]</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['softwareVersion'] = </a:t>
            </a:r>
            <a:r>
              <a:rPr lang="en" sz="1200" b="1">
                <a:solidFill>
                  <a:schemeClr val="lt1"/>
                </a:solidFill>
                <a:highlight>
                  <a:schemeClr val="accent1"/>
                </a:highlight>
                <a:latin typeface="Courier New"/>
                <a:ea typeface="Courier New"/>
                <a:cs typeface="Courier New"/>
                <a:sym typeface="Courier New"/>
              </a:rPr>
              <a:t>device</a:t>
            </a:r>
            <a:r>
              <a:rPr lang="en" sz="1200">
                <a:solidFill>
                  <a:schemeClr val="lt2"/>
                </a:solidFill>
                <a:highlight>
                  <a:schemeClr val="accent1"/>
                </a:highlight>
                <a:latin typeface="Courier New"/>
                <a:ea typeface="Courier New"/>
                <a:cs typeface="Courier New"/>
                <a:sym typeface="Courier New"/>
              </a:rPr>
              <a:t>[</a:t>
            </a:r>
            <a:r>
              <a:rPr lang="en" sz="1200" b="1">
                <a:solidFill>
                  <a:schemeClr val="lt2"/>
                </a:solidFill>
                <a:highlight>
                  <a:schemeClr val="accent1"/>
                </a:highlight>
                <a:latin typeface="Courier New"/>
                <a:ea typeface="Courier New"/>
                <a:cs typeface="Courier New"/>
                <a:sym typeface="Courier New"/>
              </a:rPr>
              <a:t>'softwareVersion'</a:t>
            </a:r>
            <a:r>
              <a:rPr lang="en" sz="1200">
                <a:solidFill>
                  <a:schemeClr val="lt2"/>
                </a:solidFill>
                <a:highlight>
                  <a:schemeClr val="accent1"/>
                </a:highlight>
                <a:latin typeface="Courier New"/>
                <a:ea typeface="Courier New"/>
                <a:cs typeface="Courier New"/>
                <a:sym typeface="Courier New"/>
              </a:rPr>
              <a:t>]</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['reachabilityStatus'] = </a:t>
            </a:r>
            <a:r>
              <a:rPr lang="en" sz="1200" b="1">
                <a:solidFill>
                  <a:schemeClr val="lt1"/>
                </a:solidFill>
                <a:highlight>
                  <a:schemeClr val="accent1"/>
                </a:highlight>
                <a:latin typeface="Courier New"/>
                <a:ea typeface="Courier New"/>
                <a:cs typeface="Courier New"/>
                <a:sym typeface="Courier New"/>
              </a:rPr>
              <a:t>device</a:t>
            </a:r>
            <a:r>
              <a:rPr lang="en" sz="1200">
                <a:solidFill>
                  <a:schemeClr val="lt2"/>
                </a:solidFill>
                <a:highlight>
                  <a:schemeClr val="accent1"/>
                </a:highlight>
                <a:latin typeface="Courier New"/>
                <a:ea typeface="Courier New"/>
                <a:cs typeface="Courier New"/>
                <a:sym typeface="Courier New"/>
              </a:rPr>
              <a:t>[</a:t>
            </a:r>
            <a:r>
              <a:rPr lang="en" sz="1200" b="1">
                <a:solidFill>
                  <a:schemeClr val="lt2"/>
                </a:solidFill>
                <a:highlight>
                  <a:schemeClr val="accent1"/>
                </a:highlight>
                <a:latin typeface="Courier New"/>
                <a:ea typeface="Courier New"/>
                <a:cs typeface="Courier New"/>
                <a:sym typeface="Courier New"/>
              </a:rPr>
              <a:t>'reachabilityStatus'</a:t>
            </a:r>
            <a:r>
              <a:rPr lang="en" sz="1200">
                <a:solidFill>
                  <a:schemeClr val="lt2"/>
                </a:solidFill>
                <a:highlight>
                  <a:schemeClr val="accent1"/>
                </a:highlight>
                <a:latin typeface="Courier New"/>
                <a:ea typeface="Courier New"/>
                <a:cs typeface="Courier New"/>
                <a:sym typeface="Courier New"/>
              </a:rPr>
              <a:t>]</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2"/>
                </a:solidFill>
                <a:highlight>
                  <a:schemeClr val="accent1"/>
                </a:highlight>
                <a:latin typeface="Courier New"/>
                <a:ea typeface="Courier New"/>
                <a:cs typeface="Courier New"/>
                <a:sym typeface="Courier New"/>
              </a:rPr>
              <a:t>dev_list</a:t>
            </a:r>
            <a:r>
              <a:rPr lang="en" sz="1200">
                <a:solidFill>
                  <a:schemeClr val="lt2"/>
                </a:solidFill>
                <a:highlight>
                  <a:schemeClr val="accent1"/>
                </a:highlight>
                <a:latin typeface="Courier New"/>
                <a:ea typeface="Courier New"/>
                <a:cs typeface="Courier New"/>
                <a:sym typeface="Courier New"/>
              </a:rPr>
              <a:t>.</a:t>
            </a:r>
            <a:r>
              <a:rPr lang="en" sz="1200" b="1">
                <a:solidFill>
                  <a:schemeClr val="lt1"/>
                </a:solidFill>
                <a:highlight>
                  <a:schemeClr val="accent1"/>
                </a:highlight>
                <a:latin typeface="Courier New"/>
                <a:ea typeface="Courier New"/>
                <a:cs typeface="Courier New"/>
                <a:sym typeface="Courier New"/>
              </a:rPr>
              <a:t>append</a:t>
            </a:r>
            <a:r>
              <a:rPr lang="en" sz="1200">
                <a:solidFill>
                  <a:schemeClr val="lt2"/>
                </a:solidFill>
                <a:highlight>
                  <a:schemeClr val="accent1"/>
                </a:highlight>
                <a:latin typeface="Courier New"/>
                <a:ea typeface="Courier New"/>
                <a:cs typeface="Courier New"/>
                <a:sym typeface="Courier New"/>
              </a:rPr>
              <a:t>(</a:t>
            </a:r>
            <a:r>
              <a:rPr lang="en" sz="1200" b="1">
                <a:solidFill>
                  <a:schemeClr val="lt1"/>
                </a:solidFill>
                <a:highlight>
                  <a:schemeClr val="accent1"/>
                </a:highlight>
                <a:latin typeface="Courier New"/>
                <a:ea typeface="Courier New"/>
                <a:cs typeface="Courier New"/>
                <a:sym typeface="Courier New"/>
              </a:rPr>
              <a:t>dev_dict</a:t>
            </a:r>
            <a:r>
              <a:rPr lang="en" sz="12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a:t>
            </a:r>
            <a:endParaRPr sz="1000" b="1">
              <a:solidFill>
                <a:schemeClr val="lt2"/>
              </a:solidFill>
              <a:highlight>
                <a:schemeClr val="accent1"/>
              </a:highlight>
              <a:latin typeface="Courier New"/>
              <a:ea typeface="Courier New"/>
              <a:cs typeface="Courier New"/>
              <a:sym typeface="Courier New"/>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70"/>
        <p:cNvGrpSpPr/>
        <p:nvPr/>
      </p:nvGrpSpPr>
      <p:grpSpPr>
        <a:xfrm>
          <a:off x="0" y="0"/>
          <a:ext cx="0" cy="0"/>
          <a:chOff x="0" y="0"/>
          <a:chExt cx="0" cy="0"/>
        </a:xfrm>
      </p:grpSpPr>
      <p:sp>
        <p:nvSpPr>
          <p:cNvPr id="271" name="Google Shape;271;p43"/>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DNA Center Response Data - Client Health</a:t>
            </a:r>
            <a:endParaRPr/>
          </a:p>
        </p:txBody>
      </p:sp>
      <p:sp>
        <p:nvSpPr>
          <p:cNvPr id="272" name="Google Shape;272;p43"/>
          <p:cNvSpPr txBox="1">
            <a:spLocks noGrp="1"/>
          </p:cNvSpPr>
          <p:nvPr>
            <p:ph type="body" idx="1"/>
          </p:nvPr>
        </p:nvSpPr>
        <p:spPr>
          <a:xfrm>
            <a:off x="311700" y="1142250"/>
            <a:ext cx="8520600" cy="3960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DNA CENTER REQUEST </a:t>
            </a:r>
            <a:endParaRPr sz="1800">
              <a:solidFill>
                <a:schemeClr val="lt2"/>
              </a:solidFill>
              <a:highlight>
                <a:schemeClr val="accent1"/>
              </a:highlight>
            </a:endParaRPr>
          </a:p>
          <a:p>
            <a:pPr marL="0" lvl="0" indent="0" algn="l" rtl="0">
              <a:lnSpc>
                <a:spcPct val="100000"/>
              </a:lnSpc>
              <a:spcBef>
                <a:spcPts val="0"/>
              </a:spcBef>
              <a:spcAft>
                <a:spcPts val="0"/>
              </a:spcAft>
              <a:buNone/>
            </a:pPr>
            <a:r>
              <a:rPr lang="en" sz="1000">
                <a:solidFill>
                  <a:schemeClr val="lt2"/>
                </a:solidFill>
                <a:latin typeface="Courier New"/>
                <a:ea typeface="Courier New"/>
                <a:cs typeface="Courier New"/>
                <a:sym typeface="Courier New"/>
              </a:rPr>
              <a:t>import </a:t>
            </a:r>
            <a:r>
              <a:rPr lang="en" sz="1000" b="1">
                <a:solidFill>
                  <a:schemeClr val="lt2"/>
                </a:solidFill>
                <a:latin typeface="Courier New"/>
                <a:ea typeface="Courier New"/>
                <a:cs typeface="Courier New"/>
                <a:sym typeface="Courier New"/>
              </a:rPr>
              <a:t>requests</a:t>
            </a:r>
            <a:endParaRPr sz="10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latin typeface="Courier New"/>
                <a:ea typeface="Courier New"/>
                <a:cs typeface="Courier New"/>
                <a:sym typeface="Courier New"/>
              </a:rPr>
              <a:t>import </a:t>
            </a:r>
            <a:r>
              <a:rPr lang="en" sz="1000" b="1">
                <a:solidFill>
                  <a:schemeClr val="lt2"/>
                </a:solidFill>
                <a:latin typeface="Courier New"/>
                <a:ea typeface="Courier New"/>
                <a:cs typeface="Courier New"/>
                <a:sym typeface="Courier New"/>
              </a:rPr>
              <a:t>json</a:t>
            </a:r>
            <a:br>
              <a:rPr lang="en" sz="1000" b="1">
                <a:solidFill>
                  <a:schemeClr val="lt2"/>
                </a:solidFill>
                <a:latin typeface="Courier New"/>
                <a:ea typeface="Courier New"/>
                <a:cs typeface="Courier New"/>
                <a:sym typeface="Courier New"/>
              </a:rPr>
            </a:br>
            <a:endParaRPr sz="6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000" i="1">
                <a:solidFill>
                  <a:schemeClr val="lt2"/>
                </a:solidFill>
                <a:highlight>
                  <a:schemeClr val="accent1"/>
                </a:highlight>
                <a:latin typeface="Courier New"/>
                <a:ea typeface="Courier New"/>
                <a:cs typeface="Courier New"/>
                <a:sym typeface="Courier New"/>
              </a:rPr>
              <a:t># </a:t>
            </a:r>
            <a:r>
              <a:rPr lang="en" sz="1000" b="1" i="1">
                <a:solidFill>
                  <a:srgbClr val="F9CB9C"/>
                </a:solidFill>
                <a:highlight>
                  <a:schemeClr val="accent1"/>
                </a:highlight>
                <a:latin typeface="Courier New"/>
                <a:ea typeface="Courier New"/>
                <a:cs typeface="Courier New"/>
                <a:sym typeface="Courier New"/>
              </a:rPr>
              <a:t>f</a:t>
            </a:r>
            <a:r>
              <a:rPr lang="en" sz="1000" i="1">
                <a:solidFill>
                  <a:schemeClr val="lt2"/>
                </a:solidFill>
                <a:highlight>
                  <a:schemeClr val="accent1"/>
                </a:highlight>
                <a:latin typeface="Courier New"/>
                <a:ea typeface="Courier New"/>
                <a:cs typeface="Courier New"/>
                <a:sym typeface="Courier New"/>
              </a:rPr>
              <a:t>-string is used for string formatting of request url</a:t>
            </a:r>
            <a:endParaRPr sz="1000" i="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b="1">
                <a:solidFill>
                  <a:schemeClr val="lt1"/>
                </a:solidFill>
                <a:highlight>
                  <a:srgbClr val="EFEFEF"/>
                </a:highlight>
                <a:latin typeface="Courier New"/>
                <a:ea typeface="Courier New"/>
                <a:cs typeface="Courier New"/>
                <a:sym typeface="Courier New"/>
              </a:rPr>
              <a:t>get_resp = requests.get(</a:t>
            </a:r>
            <a:r>
              <a:rPr lang="en" sz="1100" b="1">
                <a:solidFill>
                  <a:srgbClr val="FF9900"/>
                </a:solidFill>
                <a:highlight>
                  <a:srgbClr val="EFEFEF"/>
                </a:highlight>
                <a:latin typeface="Courier New"/>
                <a:ea typeface="Courier New"/>
                <a:cs typeface="Courier New"/>
                <a:sym typeface="Courier New"/>
              </a:rPr>
              <a:t>f</a:t>
            </a:r>
            <a:r>
              <a:rPr lang="en" sz="1200">
                <a:solidFill>
                  <a:schemeClr val="lt1"/>
                </a:solidFill>
                <a:highlight>
                  <a:srgbClr val="EFEFEF"/>
                </a:highlight>
                <a:latin typeface="Courier New"/>
                <a:ea typeface="Courier New"/>
                <a:cs typeface="Courier New"/>
                <a:sym typeface="Courier New"/>
              </a:rPr>
              <a:t>"https://{host}/dna/intent/api/v1/</a:t>
            </a:r>
            <a:r>
              <a:rPr lang="en" sz="1200" b="1">
                <a:solidFill>
                  <a:schemeClr val="lt1"/>
                </a:solidFill>
                <a:highlight>
                  <a:srgbClr val="EFEFEF"/>
                </a:highlight>
                <a:latin typeface="Courier New"/>
                <a:ea typeface="Courier New"/>
                <a:cs typeface="Courier New"/>
                <a:sym typeface="Courier New"/>
              </a:rPr>
              <a:t>client-health</a:t>
            </a:r>
            <a:r>
              <a:rPr lang="en" sz="1200">
                <a:solidFill>
                  <a:schemeClr val="lt1"/>
                </a:solidFill>
                <a:highlight>
                  <a:srgbClr val="EFEFEF"/>
                </a:highlight>
                <a:latin typeface="Courier New"/>
                <a:ea typeface="Courier New"/>
                <a:cs typeface="Courier New"/>
                <a:sym typeface="Courier New"/>
              </a:rPr>
              <a:t>",</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1"/>
                </a:solidFill>
                <a:highlight>
                  <a:srgbClr val="EFEFEF"/>
                </a:highlight>
                <a:latin typeface="Courier New"/>
                <a:ea typeface="Courier New"/>
                <a:cs typeface="Courier New"/>
                <a:sym typeface="Courier New"/>
              </a:rPr>
              <a:t>                         headers=headers, params=params)</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2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800" b="1">
                <a:solidFill>
                  <a:schemeClr val="lt1"/>
                </a:solidFill>
                <a:highlight>
                  <a:schemeClr val="accent1"/>
                </a:highlight>
              </a:rPr>
              <a:t>RAW RESPONSE DATA FRAGMENT</a:t>
            </a:r>
            <a:endParaRPr sz="1800" b="1">
              <a:solidFill>
                <a:schemeClr val="lt1"/>
              </a:solidFill>
              <a:highlight>
                <a:schemeClr val="accent1"/>
              </a:highlight>
            </a:endParaRPr>
          </a:p>
          <a:p>
            <a:pPr marL="0" lvl="0" indent="0" algn="l" rtl="0">
              <a:lnSpc>
                <a:spcPct val="100000"/>
              </a:lnSpc>
              <a:spcBef>
                <a:spcPts val="0"/>
              </a:spcBef>
              <a:spcAft>
                <a:spcPts val="0"/>
              </a:spcAft>
              <a:buNone/>
            </a:pPr>
            <a:endParaRPr sz="6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chemeClr val="lt2"/>
                </a:highlight>
                <a:latin typeface="Courier New"/>
                <a:ea typeface="Courier New"/>
                <a:cs typeface="Courier New"/>
                <a:sym typeface="Courier New"/>
              </a:rPr>
              <a:t>{</a:t>
            </a:r>
            <a:r>
              <a:rPr lang="en" sz="1200" b="1">
                <a:solidFill>
                  <a:schemeClr val="lt1"/>
                </a:solidFill>
                <a:highlight>
                  <a:schemeClr val="lt2"/>
                </a:highlight>
                <a:latin typeface="Courier New"/>
                <a:ea typeface="Courier New"/>
                <a:cs typeface="Courier New"/>
                <a:sym typeface="Courier New"/>
              </a:rPr>
              <a:t>'response'</a:t>
            </a:r>
            <a:r>
              <a:rPr lang="en" sz="1200">
                <a:solidFill>
                  <a:schemeClr val="lt1"/>
                </a:solidFill>
                <a:highlight>
                  <a:schemeClr val="lt2"/>
                </a:highlight>
                <a:latin typeface="Courier New"/>
                <a:ea typeface="Courier New"/>
                <a:cs typeface="Courier New"/>
                <a:sym typeface="Courier New"/>
              </a:rPr>
              <a:t>: [{'siteId': 'global', </a:t>
            </a:r>
            <a:r>
              <a:rPr lang="en" sz="1200" b="1">
                <a:solidFill>
                  <a:schemeClr val="lt1"/>
                </a:solidFill>
                <a:highlight>
                  <a:srgbClr val="FFFF00"/>
                </a:highlight>
                <a:latin typeface="Courier New"/>
                <a:ea typeface="Courier New"/>
                <a:cs typeface="Courier New"/>
                <a:sym typeface="Courier New"/>
              </a:rPr>
              <a:t>'scoreDetail'</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chemeClr val="lt2"/>
                </a:highlight>
                <a:latin typeface="Courier New"/>
                <a:ea typeface="Courier New"/>
                <a:cs typeface="Courier New"/>
                <a:sym typeface="Courier New"/>
              </a:rPr>
              <a:t>'scoreCategory'</a:t>
            </a:r>
            <a:r>
              <a:rPr lang="en" sz="1200">
                <a:solidFill>
                  <a:schemeClr val="lt1"/>
                </a:solidFill>
                <a:highlight>
                  <a:schemeClr val="lt2"/>
                </a:highlight>
                <a:latin typeface="Courier New"/>
                <a:ea typeface="Courier New"/>
                <a:cs typeface="Courier New"/>
                <a:sym typeface="Courier New"/>
              </a:rPr>
              <a:t>: {'scoreCategory': 'CLIENT_TYPE', 'value': 'ALL'}, </a:t>
            </a:r>
            <a:r>
              <a:rPr lang="en" sz="1200" b="1">
                <a:solidFill>
                  <a:schemeClr val="lt1"/>
                </a:solidFill>
                <a:highlight>
                  <a:schemeClr val="lt2"/>
                </a:highlight>
                <a:latin typeface="Courier New"/>
                <a:ea typeface="Courier New"/>
                <a:cs typeface="Courier New"/>
                <a:sym typeface="Courier New"/>
              </a:rPr>
              <a:t>'scoreValue'</a:t>
            </a:r>
            <a:r>
              <a:rPr lang="en" sz="1200">
                <a:solidFill>
                  <a:schemeClr val="lt1"/>
                </a:solidFill>
                <a:highlight>
                  <a:schemeClr val="lt2"/>
                </a:highlight>
                <a:latin typeface="Courier New"/>
                <a:ea typeface="Courier New"/>
                <a:cs typeface="Courier New"/>
                <a:sym typeface="Courier New"/>
              </a:rPr>
              <a:t>: 29, </a:t>
            </a:r>
            <a:r>
              <a:rPr lang="en" sz="1200" b="1">
                <a:solidFill>
                  <a:schemeClr val="lt1"/>
                </a:solidFill>
                <a:highlight>
                  <a:srgbClr val="FFFF00"/>
                </a:highlight>
                <a:latin typeface="Courier New"/>
                <a:ea typeface="Courier New"/>
                <a:cs typeface="Courier New"/>
                <a:sym typeface="Courier New"/>
              </a:rPr>
              <a:t>'clientCount'</a:t>
            </a:r>
            <a:r>
              <a:rPr lang="en" sz="1200">
                <a:solidFill>
                  <a:schemeClr val="lt1"/>
                </a:solidFill>
                <a:highlight>
                  <a:schemeClr val="lt2"/>
                </a:highlight>
                <a:latin typeface="Courier New"/>
                <a:ea typeface="Courier New"/>
                <a:cs typeface="Courier New"/>
                <a:sym typeface="Courier New"/>
              </a:rPr>
              <a:t>: 82, 'clientUniqueCount': 82, </a:t>
            </a:r>
            <a:r>
              <a:rPr lang="en" sz="1200" b="1">
                <a:solidFill>
                  <a:schemeClr val="lt1"/>
                </a:solidFill>
                <a:highlight>
                  <a:schemeClr val="lt2"/>
                </a:highlight>
                <a:latin typeface="Courier New"/>
                <a:ea typeface="Courier New"/>
                <a:cs typeface="Courier New"/>
                <a:sym typeface="Courier New"/>
              </a:rPr>
              <a:t>'starttime'</a:t>
            </a:r>
            <a:r>
              <a:rPr lang="en" sz="1200">
                <a:solidFill>
                  <a:schemeClr val="lt1"/>
                </a:solidFill>
                <a:highlight>
                  <a:schemeClr val="lt2"/>
                </a:highlight>
                <a:latin typeface="Courier New"/>
                <a:ea typeface="Courier New"/>
                <a:cs typeface="Courier New"/>
                <a:sym typeface="Courier New"/>
              </a:rPr>
              <a:t>: 1611071700000, </a:t>
            </a:r>
            <a:r>
              <a:rPr lang="en" sz="1200" b="1">
                <a:solidFill>
                  <a:schemeClr val="lt1"/>
                </a:solidFill>
                <a:highlight>
                  <a:schemeClr val="lt2"/>
                </a:highlight>
                <a:latin typeface="Courier New"/>
                <a:ea typeface="Courier New"/>
                <a:cs typeface="Courier New"/>
                <a:sym typeface="Courier New"/>
              </a:rPr>
              <a:t>'endtime'</a:t>
            </a:r>
            <a:r>
              <a:rPr lang="en" sz="1200">
                <a:solidFill>
                  <a:schemeClr val="lt1"/>
                </a:solidFill>
                <a:highlight>
                  <a:schemeClr val="lt2"/>
                </a:highlight>
                <a:latin typeface="Courier New"/>
                <a:ea typeface="Courier New"/>
                <a:cs typeface="Courier New"/>
                <a:sym typeface="Courier New"/>
              </a:rPr>
              <a:t>: 1611072000000}, {'scoreCategory': {'scoreCategory': 'CLIENT_TYPE', </a:t>
            </a:r>
            <a:r>
              <a:rPr lang="en" sz="1200" b="1">
                <a:solidFill>
                  <a:schemeClr val="lt1"/>
                </a:solidFill>
                <a:highlight>
                  <a:schemeClr val="lt2"/>
                </a:highlight>
                <a:latin typeface="Courier New"/>
                <a:ea typeface="Courier New"/>
                <a:cs typeface="Courier New"/>
                <a:sym typeface="Courier New"/>
              </a:rPr>
              <a:t>'value'</a:t>
            </a:r>
            <a:r>
              <a:rPr lang="en" sz="1200">
                <a:solidFill>
                  <a:schemeClr val="lt1"/>
                </a:solidFill>
                <a:highlight>
                  <a:schemeClr val="lt2"/>
                </a:highlight>
                <a:latin typeface="Courier New"/>
                <a:ea typeface="Courier New"/>
                <a:cs typeface="Courier New"/>
                <a:sym typeface="Courier New"/>
              </a:rPr>
              <a:t>: 'WIRED'}, </a:t>
            </a:r>
            <a:r>
              <a:rPr lang="en" sz="1200" b="1">
                <a:solidFill>
                  <a:schemeClr val="lt1"/>
                </a:solidFill>
                <a:highlight>
                  <a:schemeClr val="lt2"/>
                </a:highlight>
                <a:latin typeface="Courier New"/>
                <a:ea typeface="Courier New"/>
                <a:cs typeface="Courier New"/>
                <a:sym typeface="Courier New"/>
              </a:rPr>
              <a:t>'scoreValue'</a:t>
            </a:r>
            <a:r>
              <a:rPr lang="en" sz="1200">
                <a:solidFill>
                  <a:schemeClr val="lt1"/>
                </a:solidFill>
                <a:highlight>
                  <a:schemeClr val="lt2"/>
                </a:highlight>
                <a:latin typeface="Courier New"/>
                <a:ea typeface="Courier New"/>
                <a:cs typeface="Courier New"/>
                <a:sym typeface="Courier New"/>
              </a:rPr>
              <a:t>: 100, </a:t>
            </a:r>
            <a:r>
              <a:rPr lang="en" sz="1200" b="1">
                <a:solidFill>
                  <a:schemeClr val="lt1"/>
                </a:solidFill>
                <a:highlight>
                  <a:schemeClr val="lt2"/>
                </a:highlight>
                <a:latin typeface="Courier New"/>
                <a:ea typeface="Courier New"/>
                <a:cs typeface="Courier New"/>
                <a:sym typeface="Courier New"/>
              </a:rPr>
              <a:t>'clientCount'</a:t>
            </a:r>
            <a:r>
              <a:rPr lang="en" sz="1200">
                <a:solidFill>
                  <a:schemeClr val="lt1"/>
                </a:solidFill>
                <a:highlight>
                  <a:schemeClr val="lt2"/>
                </a:highlight>
                <a:latin typeface="Courier New"/>
                <a:ea typeface="Courier New"/>
                <a:cs typeface="Courier New"/>
                <a:sym typeface="Courier New"/>
              </a:rPr>
              <a:t>: 2, 'clientUniqueCount': 2, </a:t>
            </a:r>
            <a:r>
              <a:rPr lang="en" sz="1200" b="1">
                <a:solidFill>
                  <a:schemeClr val="lt1"/>
                </a:solidFill>
                <a:highlight>
                  <a:schemeClr val="lt2"/>
                </a:highlight>
                <a:latin typeface="Courier New"/>
                <a:ea typeface="Courier New"/>
                <a:cs typeface="Courier New"/>
                <a:sym typeface="Courier New"/>
              </a:rPr>
              <a:t>'starttime'</a:t>
            </a:r>
            <a:r>
              <a:rPr lang="en" sz="1200">
                <a:solidFill>
                  <a:schemeClr val="lt1"/>
                </a:solidFill>
                <a:highlight>
                  <a:schemeClr val="lt2"/>
                </a:highlight>
                <a:latin typeface="Courier New"/>
                <a:ea typeface="Courier New"/>
                <a:cs typeface="Courier New"/>
                <a:sym typeface="Courier New"/>
              </a:rPr>
              <a:t>: 1611071700000, </a:t>
            </a:r>
            <a:r>
              <a:rPr lang="en" sz="1200" b="1">
                <a:solidFill>
                  <a:schemeClr val="lt1"/>
                </a:solidFill>
                <a:highlight>
                  <a:schemeClr val="lt2"/>
                </a:highlight>
                <a:latin typeface="Courier New"/>
                <a:ea typeface="Courier New"/>
                <a:cs typeface="Courier New"/>
                <a:sym typeface="Courier New"/>
              </a:rPr>
              <a:t>'endtime'</a:t>
            </a:r>
            <a:r>
              <a:rPr lang="en" sz="1200">
                <a:solidFill>
                  <a:schemeClr val="lt1"/>
                </a:solidFill>
                <a:highlight>
                  <a:schemeClr val="lt2"/>
                </a:highlight>
                <a:latin typeface="Courier New"/>
                <a:ea typeface="Courier New"/>
                <a:cs typeface="Courier New"/>
                <a:sym typeface="Courier New"/>
              </a:rPr>
              <a:t>: 1611072000000, </a:t>
            </a:r>
            <a:r>
              <a:rPr lang="en" sz="1200" b="1">
                <a:solidFill>
                  <a:schemeClr val="lt1"/>
                </a:solidFill>
                <a:highlight>
                  <a:schemeClr val="lt2"/>
                </a:highlight>
                <a:latin typeface="Courier New"/>
                <a:ea typeface="Courier New"/>
                <a:cs typeface="Courier New"/>
                <a:sym typeface="Courier New"/>
              </a:rPr>
              <a:t>'scoreList'</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chemeClr val="lt2"/>
                </a:highlight>
                <a:latin typeface="Courier New"/>
                <a:ea typeface="Courier New"/>
                <a:cs typeface="Courier New"/>
                <a:sym typeface="Courier New"/>
              </a:rPr>
              <a:t>'scoreCategory'</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chemeClr val="lt2"/>
                </a:highlight>
                <a:latin typeface="Courier New"/>
                <a:ea typeface="Courier New"/>
                <a:cs typeface="Courier New"/>
                <a:sym typeface="Courier New"/>
              </a:rPr>
              <a:t>'scoreCategory'</a:t>
            </a:r>
            <a:r>
              <a:rPr lang="en" sz="1200">
                <a:solidFill>
                  <a:schemeClr val="lt1"/>
                </a:solidFill>
                <a:highlight>
                  <a:schemeClr val="lt2"/>
                </a:highlight>
                <a:latin typeface="Courier New"/>
                <a:ea typeface="Courier New"/>
                <a:cs typeface="Courier New"/>
                <a:sym typeface="Courier New"/>
              </a:rPr>
              <a:t>: 'SCORE_TYPE', </a:t>
            </a:r>
            <a:r>
              <a:rPr lang="en" sz="1200" b="1">
                <a:solidFill>
                  <a:schemeClr val="lt1"/>
                </a:solidFill>
                <a:highlight>
                  <a:schemeClr val="lt2"/>
                </a:highlight>
                <a:latin typeface="Courier New"/>
                <a:ea typeface="Courier New"/>
                <a:cs typeface="Courier New"/>
                <a:sym typeface="Courier New"/>
              </a:rPr>
              <a:t>'value'</a:t>
            </a:r>
            <a:r>
              <a:rPr lang="en" sz="1200">
                <a:solidFill>
                  <a:schemeClr val="lt1"/>
                </a:solidFill>
                <a:highlight>
                  <a:schemeClr val="lt2"/>
                </a:highlight>
                <a:latin typeface="Courier New"/>
                <a:ea typeface="Courier New"/>
                <a:cs typeface="Courier New"/>
                <a:sym typeface="Courier New"/>
              </a:rPr>
              <a:t>: 'POOR'}, </a:t>
            </a:r>
            <a:r>
              <a:rPr lang="en" sz="1200" b="1">
                <a:solidFill>
                  <a:schemeClr val="lt1"/>
                </a:solidFill>
                <a:highlight>
                  <a:schemeClr val="lt2"/>
                </a:highlight>
                <a:latin typeface="Courier New"/>
                <a:ea typeface="Courier New"/>
                <a:cs typeface="Courier New"/>
                <a:sym typeface="Courier New"/>
              </a:rPr>
              <a:t>'scoreValue'</a:t>
            </a:r>
            <a:r>
              <a:rPr lang="en" sz="1200">
                <a:solidFill>
                  <a:schemeClr val="lt1"/>
                </a:solidFill>
                <a:highlight>
                  <a:schemeClr val="lt2"/>
                </a:highlight>
                <a:latin typeface="Courier New"/>
                <a:ea typeface="Courier New"/>
                <a:cs typeface="Courier New"/>
                <a:sym typeface="Courier New"/>
              </a:rPr>
              <a:t>: -1, </a:t>
            </a:r>
            <a:r>
              <a:rPr lang="en" sz="1200" b="1">
                <a:solidFill>
                  <a:schemeClr val="lt1"/>
                </a:solidFill>
                <a:highlight>
                  <a:schemeClr val="lt2"/>
                </a:highlight>
                <a:latin typeface="Courier New"/>
                <a:ea typeface="Courier New"/>
                <a:cs typeface="Courier New"/>
                <a:sym typeface="Courier New"/>
              </a:rPr>
              <a:t>'clientCount'</a:t>
            </a:r>
            <a:r>
              <a:rPr lang="en" sz="1200">
                <a:solidFill>
                  <a:schemeClr val="lt1"/>
                </a:solidFill>
                <a:highlight>
                  <a:schemeClr val="lt2"/>
                </a:highlight>
                <a:latin typeface="Courier New"/>
                <a:ea typeface="Courier New"/>
                <a:cs typeface="Courier New"/>
                <a:sym typeface="Courier New"/>
              </a:rPr>
              <a:t>: 0, 'clientUniqueCount': 0, </a:t>
            </a:r>
            <a:r>
              <a:rPr lang="en" sz="1200" b="1">
                <a:solidFill>
                  <a:schemeClr val="lt1"/>
                </a:solidFill>
                <a:highlight>
                  <a:schemeClr val="lt2"/>
                </a:highlight>
                <a:latin typeface="Courier New"/>
                <a:ea typeface="Courier New"/>
                <a:cs typeface="Courier New"/>
                <a:sym typeface="Courier New"/>
              </a:rPr>
              <a:t>'starttime'</a:t>
            </a:r>
            <a:r>
              <a:rPr lang="en" sz="1200">
                <a:solidFill>
                  <a:schemeClr val="lt1"/>
                </a:solidFill>
                <a:highlight>
                  <a:schemeClr val="lt2"/>
                </a:highlight>
                <a:latin typeface="Courier New"/>
                <a:ea typeface="Courier New"/>
                <a:cs typeface="Courier New"/>
                <a:sym typeface="Courier New"/>
              </a:rPr>
              <a:t>: 1611071700000, </a:t>
            </a:r>
            <a:r>
              <a:rPr lang="en" sz="1200" b="1">
                <a:solidFill>
                  <a:schemeClr val="lt1"/>
                </a:solidFill>
                <a:highlight>
                  <a:schemeClr val="lt2"/>
                </a:highlight>
                <a:latin typeface="Courier New"/>
                <a:ea typeface="Courier New"/>
                <a:cs typeface="Courier New"/>
                <a:sym typeface="Courier New"/>
              </a:rPr>
              <a:t>'endtime'</a:t>
            </a:r>
            <a:r>
              <a:rPr lang="en" sz="1200">
                <a:solidFill>
                  <a:schemeClr val="lt1"/>
                </a:solidFill>
                <a:highlight>
                  <a:schemeClr val="lt2"/>
                </a:highlight>
                <a:latin typeface="Courier New"/>
                <a:ea typeface="Courier New"/>
                <a:cs typeface="Courier New"/>
                <a:sym typeface="Courier New"/>
              </a:rPr>
              <a:t>: 1611072000000}, ...</a:t>
            </a:r>
            <a:endParaRPr sz="1200">
              <a:solidFill>
                <a:schemeClr val="lt1"/>
              </a:solidFill>
              <a:highlight>
                <a:schemeClr val="lt2"/>
              </a:highlight>
              <a:latin typeface="Courier New"/>
              <a:ea typeface="Courier New"/>
              <a:cs typeface="Courier New"/>
              <a:sym typeface="Courier New"/>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76"/>
        <p:cNvGrpSpPr/>
        <p:nvPr/>
      </p:nvGrpSpPr>
      <p:grpSpPr>
        <a:xfrm>
          <a:off x="0" y="0"/>
          <a:ext cx="0" cy="0"/>
          <a:chOff x="0" y="0"/>
          <a:chExt cx="0" cy="0"/>
        </a:xfrm>
      </p:grpSpPr>
      <p:sp>
        <p:nvSpPr>
          <p:cNvPr id="277" name="Google Shape;277;p44"/>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DNA Center Response Data - Client Health</a:t>
            </a:r>
            <a:endParaRPr/>
          </a:p>
        </p:txBody>
      </p:sp>
      <p:sp>
        <p:nvSpPr>
          <p:cNvPr id="278" name="Google Shape;278;p44"/>
          <p:cNvSpPr txBox="1">
            <a:spLocks noGrp="1"/>
          </p:cNvSpPr>
          <p:nvPr>
            <p:ph type="body" idx="1"/>
          </p:nvPr>
        </p:nvSpPr>
        <p:spPr>
          <a:xfrm>
            <a:off x="311700" y="1142250"/>
            <a:ext cx="8520600" cy="3960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FILTERING DATA IN THE RESPONSE</a:t>
            </a:r>
            <a:endParaRPr sz="1800">
              <a:solidFill>
                <a:schemeClr val="lt2"/>
              </a:solidFill>
              <a:highlight>
                <a:schemeClr val="accent1"/>
              </a:highlight>
            </a:endParaRPr>
          </a:p>
          <a:p>
            <a:pPr marL="0" lvl="0" indent="0" algn="l" rtl="0">
              <a:lnSpc>
                <a:spcPct val="100000"/>
              </a:lnSpc>
              <a:spcBef>
                <a:spcPts val="0"/>
              </a:spcBef>
              <a:spcAft>
                <a:spcPts val="0"/>
              </a:spcAft>
              <a:buNone/>
            </a:pPr>
            <a:endParaRPr sz="1100" b="1">
              <a:solidFill>
                <a:schemeClr val="lt1"/>
              </a:solidFill>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print(</a:t>
            </a:r>
            <a:r>
              <a:rPr lang="en" sz="1200" b="1">
                <a:solidFill>
                  <a:schemeClr val="lt1"/>
                </a:solidFill>
                <a:highlight>
                  <a:srgbClr val="EFEFEF"/>
                </a:highlight>
                <a:latin typeface="Courier New"/>
                <a:ea typeface="Courier New"/>
                <a:cs typeface="Courier New"/>
                <a:sym typeface="Courier New"/>
              </a:rPr>
              <a:t>type</a:t>
            </a:r>
            <a:r>
              <a:rPr lang="en" sz="1200">
                <a:solidFill>
                  <a:schemeClr val="lt2"/>
                </a:solidFill>
                <a:latin typeface="Courier New"/>
                <a:ea typeface="Courier New"/>
                <a:cs typeface="Courier New"/>
                <a:sym typeface="Courier New"/>
              </a:rPr>
              <a:t>(get_resp_json))</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rgbClr val="EFEFEF"/>
                </a:highlight>
                <a:latin typeface="Courier New"/>
                <a:ea typeface="Courier New"/>
                <a:cs typeface="Courier New"/>
                <a:sym typeface="Courier New"/>
              </a:rPr>
              <a:t>print(get_resp_json</a:t>
            </a:r>
            <a:r>
              <a:rPr lang="en" sz="1200">
                <a:solidFill>
                  <a:schemeClr val="lt1"/>
                </a:solidFill>
                <a:highlight>
                  <a:srgbClr val="FFFF00"/>
                </a:highlight>
                <a:latin typeface="Courier New"/>
                <a:ea typeface="Courier New"/>
                <a:cs typeface="Courier New"/>
                <a:sym typeface="Courier New"/>
              </a:rPr>
              <a:t>["</a:t>
            </a:r>
            <a:r>
              <a:rPr lang="en" sz="1200" b="1">
                <a:solidFill>
                  <a:schemeClr val="lt1"/>
                </a:solidFill>
                <a:highlight>
                  <a:srgbClr val="FFFF00"/>
                </a:highlight>
                <a:latin typeface="Courier New"/>
                <a:ea typeface="Courier New"/>
                <a:cs typeface="Courier New"/>
                <a:sym typeface="Courier New"/>
              </a:rPr>
              <a:t>response</a:t>
            </a:r>
            <a:r>
              <a:rPr lang="en" sz="1200">
                <a:solidFill>
                  <a:schemeClr val="lt1"/>
                </a:solidFill>
                <a:highlight>
                  <a:srgbClr val="FFFF00"/>
                </a:highlight>
                <a:latin typeface="Courier New"/>
                <a:ea typeface="Courier New"/>
                <a:cs typeface="Courier New"/>
                <a:sym typeface="Courier New"/>
              </a:rPr>
              <a:t>"]</a:t>
            </a:r>
            <a:r>
              <a:rPr lang="en" sz="1200" b="1">
                <a:solidFill>
                  <a:schemeClr val="lt2"/>
                </a:solidFill>
                <a:highlight>
                  <a:srgbClr val="FF9900"/>
                </a:highlight>
                <a:latin typeface="Courier New"/>
                <a:ea typeface="Courier New"/>
                <a:cs typeface="Courier New"/>
                <a:sym typeface="Courier New"/>
              </a:rPr>
              <a:t>[0]</a:t>
            </a:r>
            <a:r>
              <a:rPr lang="en" sz="1200" b="1">
                <a:solidFill>
                  <a:schemeClr val="lt1"/>
                </a:solidFill>
                <a:highlight>
                  <a:srgbClr val="EFEFEF"/>
                </a:highlight>
                <a:latin typeface="Courier New"/>
                <a:ea typeface="Courier New"/>
                <a:cs typeface="Courier New"/>
                <a:sym typeface="Courier New"/>
              </a:rPr>
              <a:t>["scoreDetail"]</a:t>
            </a:r>
            <a:r>
              <a:rPr lang="en" sz="1200" b="1">
                <a:solidFill>
                  <a:schemeClr val="lt2"/>
                </a:solidFill>
                <a:highlight>
                  <a:srgbClr val="FF9900"/>
                </a:highlight>
                <a:latin typeface="Courier New"/>
                <a:ea typeface="Courier New"/>
                <a:cs typeface="Courier New"/>
                <a:sym typeface="Courier New"/>
              </a:rPr>
              <a:t>[0]</a:t>
            </a:r>
            <a:r>
              <a:rPr lang="en" sz="1200" b="1">
                <a:solidFill>
                  <a:schemeClr val="lt1"/>
                </a:solidFill>
                <a:highlight>
                  <a:srgbClr val="00FF00"/>
                </a:highlight>
                <a:latin typeface="Courier New"/>
                <a:ea typeface="Courier New"/>
                <a:cs typeface="Courier New"/>
                <a:sym typeface="Courier New"/>
              </a:rPr>
              <a:t>["clientCount"]</a:t>
            </a:r>
            <a:r>
              <a:rPr lang="en" sz="1200">
                <a:solidFill>
                  <a:schemeClr val="lt2"/>
                </a:solidFill>
                <a:latin typeface="Courier New"/>
                <a:ea typeface="Courier New"/>
                <a:cs typeface="Courier New"/>
                <a:sym typeface="Courier New"/>
              </a:rPr>
              <a:t>)</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2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100" b="1">
              <a:solidFill>
                <a:schemeClr val="lt1"/>
              </a:solidFill>
            </a:endParaRPr>
          </a:p>
          <a:p>
            <a:pPr marL="0" lvl="0" indent="0" algn="l" rtl="0">
              <a:lnSpc>
                <a:spcPct val="100000"/>
              </a:lnSpc>
              <a:spcBef>
                <a:spcPts val="0"/>
              </a:spcBef>
              <a:spcAft>
                <a:spcPts val="0"/>
              </a:spcAft>
              <a:buNone/>
            </a:pPr>
            <a:r>
              <a:rPr lang="en" sz="1800" b="1">
                <a:solidFill>
                  <a:schemeClr val="lt1"/>
                </a:solidFill>
              </a:rPr>
              <a:t>OUTPUT</a:t>
            </a:r>
            <a:endParaRPr sz="1800" b="1">
              <a:solidFill>
                <a:schemeClr val="lt1"/>
              </a:solidFill>
              <a:highlight>
                <a:schemeClr val="accent1"/>
              </a:highlight>
            </a:endParaRPr>
          </a:p>
          <a:p>
            <a:pPr marL="0" lvl="0" indent="0" algn="l" rtl="0">
              <a:lnSpc>
                <a:spcPct val="100000"/>
              </a:lnSpc>
              <a:spcBef>
                <a:spcPts val="0"/>
              </a:spcBef>
              <a:spcAft>
                <a:spcPts val="0"/>
              </a:spcAft>
              <a:buNone/>
            </a:pPr>
            <a:r>
              <a:rPr lang="en" sz="1100" b="1">
                <a:solidFill>
                  <a:schemeClr val="lt1"/>
                </a:solidFill>
                <a:highlight>
                  <a:schemeClr val="accent1"/>
                </a:highlight>
              </a:rPr>
              <a:t>-</a:t>
            </a:r>
            <a:endParaRPr sz="1100" b="1">
              <a:solidFill>
                <a:schemeClr val="lt1"/>
              </a:solidFill>
              <a:highlight>
                <a:schemeClr val="accent1"/>
              </a:highlight>
            </a:endParaRPr>
          </a:p>
          <a:p>
            <a:pPr marL="0" lvl="0" indent="0" algn="l" rtl="0">
              <a:lnSpc>
                <a:spcPct val="100000"/>
              </a:lnSpc>
              <a:spcBef>
                <a:spcPts val="0"/>
              </a:spcBef>
              <a:spcAft>
                <a:spcPts val="0"/>
              </a:spcAft>
              <a:buNone/>
            </a:pPr>
            <a:r>
              <a:rPr lang="en" sz="1200" b="1">
                <a:solidFill>
                  <a:schemeClr val="lt1"/>
                </a:solidFill>
                <a:highlight>
                  <a:schemeClr val="accent1"/>
                </a:highlight>
                <a:latin typeface="Courier New"/>
                <a:ea typeface="Courier New"/>
                <a:cs typeface="Courier New"/>
                <a:sym typeface="Courier New"/>
              </a:rPr>
              <a:t>Output 1:</a:t>
            </a:r>
            <a:r>
              <a:rPr lang="en" sz="1200">
                <a:solidFill>
                  <a:schemeClr val="lt1"/>
                </a:solidFill>
                <a:highlight>
                  <a:schemeClr val="accent1"/>
                </a:highlight>
                <a:latin typeface="Courier New"/>
                <a:ea typeface="Courier New"/>
                <a:cs typeface="Courier New"/>
                <a:sym typeface="Courier New"/>
              </a:rPr>
              <a:t> </a:t>
            </a:r>
            <a:r>
              <a:rPr lang="en" b="1">
                <a:solidFill>
                  <a:schemeClr val="lt1"/>
                </a:solidFill>
                <a:highlight>
                  <a:srgbClr val="EFEFEF"/>
                </a:highlight>
                <a:latin typeface="Courier New"/>
                <a:ea typeface="Courier New"/>
                <a:cs typeface="Courier New"/>
                <a:sym typeface="Courier New"/>
              </a:rPr>
              <a:t>&lt;class 'dict'&gt;</a:t>
            </a:r>
            <a:r>
              <a:rPr lang="en" sz="1200" b="1">
                <a:solidFill>
                  <a:schemeClr val="lt1"/>
                </a:solidFill>
                <a:highlight>
                  <a:schemeClr val="accent1"/>
                </a:highlight>
                <a:latin typeface="Courier New"/>
                <a:ea typeface="Courier New"/>
                <a:cs typeface="Courier New"/>
                <a:sym typeface="Courier New"/>
              </a:rPr>
              <a:t/>
            </a:r>
            <a:br>
              <a:rPr lang="en" sz="1200" b="1">
                <a:solidFill>
                  <a:schemeClr val="lt1"/>
                </a:solidFill>
                <a:highlight>
                  <a:schemeClr val="accent1"/>
                </a:highlight>
                <a:latin typeface="Courier New"/>
                <a:ea typeface="Courier New"/>
                <a:cs typeface="Courier New"/>
                <a:sym typeface="Courier New"/>
              </a:rPr>
            </a:br>
            <a:r>
              <a:rPr lang="en" sz="1100" b="1">
                <a:solidFill>
                  <a:schemeClr val="lt1"/>
                </a:solidFill>
                <a:highlight>
                  <a:schemeClr val="accent1"/>
                </a:highlight>
              </a:rPr>
              <a:t>-</a:t>
            </a:r>
            <a:r>
              <a:rPr lang="en" sz="1200" b="1">
                <a:solidFill>
                  <a:schemeClr val="lt1"/>
                </a:solidFill>
                <a:highlight>
                  <a:schemeClr val="accent1"/>
                </a:highlight>
                <a:latin typeface="Courier New"/>
                <a:ea typeface="Courier New"/>
                <a:cs typeface="Courier New"/>
                <a:sym typeface="Courier New"/>
              </a:rPr>
              <a:t/>
            </a:r>
            <a:br>
              <a:rPr lang="en" sz="1200" b="1">
                <a:solidFill>
                  <a:schemeClr val="lt1"/>
                </a:solidFill>
                <a:highlight>
                  <a:schemeClr val="accent1"/>
                </a:highlight>
                <a:latin typeface="Courier New"/>
                <a:ea typeface="Courier New"/>
                <a:cs typeface="Courier New"/>
                <a:sym typeface="Courier New"/>
              </a:rPr>
            </a:br>
            <a:r>
              <a:rPr lang="en" sz="1200" b="1">
                <a:solidFill>
                  <a:schemeClr val="lt1"/>
                </a:solidFill>
                <a:highlight>
                  <a:schemeClr val="accent1"/>
                </a:highlight>
                <a:latin typeface="Courier New"/>
                <a:ea typeface="Courier New"/>
                <a:cs typeface="Courier New"/>
                <a:sym typeface="Courier New"/>
              </a:rPr>
              <a:t>Output 2:</a:t>
            </a:r>
            <a:r>
              <a:rPr lang="en" sz="1200">
                <a:solidFill>
                  <a:schemeClr val="lt1"/>
                </a:solidFill>
                <a:highlight>
                  <a:schemeClr val="accent1"/>
                </a:highlight>
                <a:latin typeface="Courier New"/>
                <a:ea typeface="Courier New"/>
                <a:cs typeface="Courier New"/>
                <a:sym typeface="Courier New"/>
              </a:rPr>
              <a:t> </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Number of clients in first group: </a:t>
            </a:r>
            <a:r>
              <a:rPr lang="en" sz="1600" b="1">
                <a:solidFill>
                  <a:schemeClr val="lt1"/>
                </a:solidFill>
                <a:highlight>
                  <a:srgbClr val="00FF00"/>
                </a:highlight>
                <a:latin typeface="Courier New"/>
                <a:ea typeface="Courier New"/>
                <a:cs typeface="Courier New"/>
                <a:sym typeface="Courier New"/>
              </a:rPr>
              <a:t>82</a:t>
            </a:r>
            <a:endParaRPr sz="1600" b="1">
              <a:solidFill>
                <a:schemeClr val="lt1"/>
              </a:solidFill>
              <a:highlight>
                <a:srgbClr val="00FF00"/>
              </a:highlight>
              <a:latin typeface="Courier New"/>
              <a:ea typeface="Courier New"/>
              <a:cs typeface="Courier New"/>
              <a:sym typeface="Courier New"/>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82"/>
        <p:cNvGrpSpPr/>
        <p:nvPr/>
      </p:nvGrpSpPr>
      <p:grpSpPr>
        <a:xfrm>
          <a:off x="0" y="0"/>
          <a:ext cx="0" cy="0"/>
          <a:chOff x="0" y="0"/>
          <a:chExt cx="0" cy="0"/>
        </a:xfrm>
      </p:grpSpPr>
      <p:sp>
        <p:nvSpPr>
          <p:cNvPr id="283" name="Google Shape;283;p45"/>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Webex Response Data </a:t>
            </a:r>
            <a:r>
              <a:rPr lang="en">
                <a:solidFill>
                  <a:schemeClr val="lt2"/>
                </a:solidFill>
                <a:highlight>
                  <a:schemeClr val="accent5"/>
                </a:highlight>
              </a:rPr>
              <a:t>/people/me</a:t>
            </a:r>
            <a:endParaRPr>
              <a:solidFill>
                <a:schemeClr val="lt2"/>
              </a:solidFill>
              <a:highlight>
                <a:schemeClr val="accent5"/>
              </a:highlight>
            </a:endParaRPr>
          </a:p>
        </p:txBody>
      </p:sp>
      <p:sp>
        <p:nvSpPr>
          <p:cNvPr id="284" name="Google Shape;284;p45"/>
          <p:cNvSpPr txBox="1">
            <a:spLocks noGrp="1"/>
          </p:cNvSpPr>
          <p:nvPr>
            <p:ph type="body" idx="1"/>
          </p:nvPr>
        </p:nvSpPr>
        <p:spPr>
          <a:xfrm>
            <a:off x="311700" y="1152475"/>
            <a:ext cx="8656200" cy="3885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Webex API Call: </a:t>
            </a:r>
            <a:r>
              <a:rPr lang="en" sz="1800">
                <a:solidFill>
                  <a:schemeClr val="lt2"/>
                </a:solidFill>
                <a:highlight>
                  <a:schemeClr val="accent1"/>
                </a:highlight>
                <a:latin typeface="Courier New"/>
                <a:ea typeface="Courier New"/>
                <a:cs typeface="Courier New"/>
                <a:sym typeface="Courier New"/>
              </a:rPr>
              <a:t>"</a:t>
            </a:r>
            <a:r>
              <a:rPr lang="en" sz="1800">
                <a:solidFill>
                  <a:schemeClr val="lt2"/>
                </a:solidFill>
                <a:highlight>
                  <a:schemeClr val="accent1"/>
                </a:highlight>
              </a:rPr>
              <a:t>https://api.ciscospark.com/v1/people/me</a:t>
            </a:r>
            <a:r>
              <a:rPr lang="en" sz="1800">
                <a:solidFill>
                  <a:schemeClr val="lt2"/>
                </a:solidFill>
                <a:highlight>
                  <a:schemeClr val="accent1"/>
                </a:highlight>
                <a:latin typeface="Courier New"/>
                <a:ea typeface="Courier New"/>
                <a:cs typeface="Courier New"/>
                <a:sym typeface="Courier New"/>
              </a:rPr>
              <a:t>"</a:t>
            </a:r>
            <a:r>
              <a:rPr lang="en" sz="1800" b="1">
                <a:solidFill>
                  <a:schemeClr val="lt2"/>
                </a:solidFill>
                <a:highlight>
                  <a:schemeClr val="accent1"/>
                </a:highlight>
                <a:latin typeface="Courier New"/>
                <a:ea typeface="Courier New"/>
                <a:cs typeface="Courier New"/>
                <a:sym typeface="Courier New"/>
              </a:rPr>
              <a:t/>
            </a:r>
            <a:br>
              <a:rPr lang="en" sz="1800" b="1">
                <a:solidFill>
                  <a:schemeClr val="lt2"/>
                </a:solidFill>
                <a:highlight>
                  <a:schemeClr val="accent1"/>
                </a:highlight>
                <a:latin typeface="Courier New"/>
                <a:ea typeface="Courier New"/>
                <a:cs typeface="Courier New"/>
                <a:sym typeface="Courier New"/>
              </a:rPr>
            </a:br>
            <a:r>
              <a:rPr lang="en" sz="1000" b="1">
                <a:solidFill>
                  <a:schemeClr val="lt1"/>
                </a:solidFill>
              </a:rPr>
              <a:t>Partial Output (with some response data highlighted)</a:t>
            </a:r>
            <a:endParaRPr sz="1800" b="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100">
              <a:solidFill>
                <a:schemeClr val="dk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1"/>
                </a:solidFill>
                <a:highlight>
                  <a:schemeClr val="lt2"/>
                </a:highlight>
                <a:latin typeface="Courier New"/>
                <a:ea typeface="Courier New"/>
                <a:cs typeface="Courier New"/>
                <a:sym typeface="Courier New"/>
              </a:rPr>
              <a:t>{"</a:t>
            </a:r>
            <a:r>
              <a:rPr lang="en" sz="1100" b="1">
                <a:solidFill>
                  <a:schemeClr val="lt1"/>
                </a:solidFill>
                <a:highlight>
                  <a:schemeClr val="lt2"/>
                </a:highlight>
                <a:latin typeface="Courier New"/>
                <a:ea typeface="Courier New"/>
                <a:cs typeface="Courier New"/>
                <a:sym typeface="Courier New"/>
              </a:rPr>
              <a:t>id</a:t>
            </a:r>
            <a:r>
              <a:rPr lang="en" sz="1100">
                <a:solidFill>
                  <a:schemeClr val="lt1"/>
                </a:solidFill>
                <a:highlight>
                  <a:schemeClr val="lt2"/>
                </a:highlight>
                <a:latin typeface="Courier New"/>
                <a:ea typeface="Courier New"/>
                <a:cs typeface="Courier New"/>
                <a:sym typeface="Courier New"/>
              </a:rPr>
              <a:t>":"Y2lzY29zcGFya...NlYzQ5NjI5MGY","</a:t>
            </a:r>
            <a:r>
              <a:rPr lang="en" sz="1100" b="1">
                <a:solidFill>
                  <a:schemeClr val="lt1"/>
                </a:solidFill>
                <a:highlight>
                  <a:srgbClr val="FFFF00"/>
                </a:highlight>
                <a:latin typeface="Courier New"/>
                <a:ea typeface="Courier New"/>
                <a:cs typeface="Courier New"/>
                <a:sym typeface="Courier New"/>
              </a:rPr>
              <a:t>emails</a:t>
            </a:r>
            <a:r>
              <a:rPr lang="en" sz="1100">
                <a:solidFill>
                  <a:schemeClr val="lt1"/>
                </a:solidFill>
                <a:highlight>
                  <a:schemeClr val="lt2"/>
                </a:highlight>
                <a:latin typeface="Courier New"/>
                <a:ea typeface="Courier New"/>
                <a:cs typeface="Courier New"/>
                <a:sym typeface="Courier New"/>
              </a:rPr>
              <a:t>":["</a:t>
            </a:r>
            <a:r>
              <a:rPr lang="en" sz="1100" u="sng">
                <a:solidFill>
                  <a:schemeClr val="lt1"/>
                </a:solidFill>
                <a:highlight>
                  <a:schemeClr val="lt2"/>
                </a:highlight>
                <a:latin typeface="Courier New"/>
                <a:ea typeface="Courier New"/>
                <a:cs typeface="Courier New"/>
                <a:sym typeface="Courier New"/>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Yvan.rooseleer@biasc.be</a:t>
            </a:r>
            <a:r>
              <a:rPr lang="en" sz="1100">
                <a:solidFill>
                  <a:schemeClr val="lt1"/>
                </a:solidFill>
                <a:highlight>
                  <a:schemeClr val="lt2"/>
                </a:highlight>
                <a:latin typeface="Courier New"/>
                <a:ea typeface="Courier New"/>
                <a:cs typeface="Courier New"/>
                <a:sym typeface="Courier New"/>
              </a:rPr>
              <a:t>"],"sipAddresses":[{"type":"personal-room","value":"838744612@biasc.webex.com","primary":false},{"</a:t>
            </a:r>
            <a:r>
              <a:rPr lang="en" sz="1100" b="1">
                <a:solidFill>
                  <a:schemeClr val="lt1"/>
                </a:solidFill>
                <a:highlight>
                  <a:schemeClr val="lt2"/>
                </a:highlight>
                <a:latin typeface="Courier New"/>
                <a:ea typeface="Courier New"/>
                <a:cs typeface="Courier New"/>
                <a:sym typeface="Courier New"/>
              </a:rPr>
              <a:t>type</a:t>
            </a:r>
            <a:r>
              <a:rPr lang="en" sz="1100">
                <a:solidFill>
                  <a:schemeClr val="lt1"/>
                </a:solidFill>
                <a:highlight>
                  <a:schemeClr val="lt2"/>
                </a:highlight>
                <a:latin typeface="Courier New"/>
                <a:ea typeface="Courier New"/>
                <a:cs typeface="Courier New"/>
                <a:sym typeface="Courier New"/>
              </a:rPr>
              <a:t>":"personal-room","</a:t>
            </a:r>
            <a:r>
              <a:rPr lang="en" sz="1100" b="1">
                <a:solidFill>
                  <a:schemeClr val="lt1"/>
                </a:solidFill>
                <a:highlight>
                  <a:schemeClr val="lt2"/>
                </a:highlight>
                <a:latin typeface="Courier New"/>
                <a:ea typeface="Courier New"/>
                <a:cs typeface="Courier New"/>
                <a:sym typeface="Courier New"/>
              </a:rPr>
              <a:t>value</a:t>
            </a:r>
            <a:r>
              <a:rPr lang="en" sz="1100">
                <a:solidFill>
                  <a:schemeClr val="lt1"/>
                </a:solidFill>
                <a:highlight>
                  <a:schemeClr val="lt2"/>
                </a:highlight>
                <a:latin typeface="Courier New"/>
                <a:ea typeface="Courier New"/>
                <a:cs typeface="Courier New"/>
                <a:sym typeface="Courier New"/>
              </a:rPr>
              <a:t>":"yvan.rooseleer@biasc.webex.com","primary":false},{"type":"cloud-calling","value":"Yvan.rooseleer@biasc.calls.webex.com","primary":true}],"</a:t>
            </a:r>
            <a:r>
              <a:rPr lang="en" sz="1100" b="1">
                <a:solidFill>
                  <a:schemeClr val="lt1"/>
                </a:solidFill>
                <a:highlight>
                  <a:srgbClr val="FFFF00"/>
                </a:highlight>
                <a:latin typeface="Courier New"/>
                <a:ea typeface="Courier New"/>
                <a:cs typeface="Courier New"/>
                <a:sym typeface="Courier New"/>
              </a:rPr>
              <a:t>displayName</a:t>
            </a:r>
            <a:r>
              <a:rPr lang="en" sz="1100">
                <a:solidFill>
                  <a:schemeClr val="lt1"/>
                </a:solidFill>
                <a:highlight>
                  <a:schemeClr val="lt2"/>
                </a:highlight>
                <a:latin typeface="Courier New"/>
                <a:ea typeface="Courier New"/>
                <a:cs typeface="Courier New"/>
                <a:sym typeface="Courier New"/>
              </a:rPr>
              <a:t>":"</a:t>
            </a:r>
            <a:r>
              <a:rPr lang="en" sz="1100" b="1">
                <a:solidFill>
                  <a:schemeClr val="lt1"/>
                </a:solidFill>
                <a:highlight>
                  <a:schemeClr val="lt2"/>
                </a:highlight>
                <a:latin typeface="Courier New"/>
                <a:ea typeface="Courier New"/>
                <a:cs typeface="Courier New"/>
                <a:sym typeface="Courier New"/>
              </a:rPr>
              <a:t>Yvan</a:t>
            </a:r>
            <a:r>
              <a:rPr lang="en" sz="1100" b="1">
                <a:solidFill>
                  <a:srgbClr val="EFEFEF"/>
                </a:solidFill>
                <a:highlight>
                  <a:schemeClr val="lt2"/>
                </a:highlight>
                <a:latin typeface="Courier New"/>
                <a:ea typeface="Courier New"/>
                <a:cs typeface="Courier New"/>
                <a:sym typeface="Courier New"/>
              </a:rPr>
              <a:t>_</a:t>
            </a:r>
            <a:r>
              <a:rPr lang="en" sz="1100" b="1">
                <a:solidFill>
                  <a:schemeClr val="lt1"/>
                </a:solidFill>
                <a:highlight>
                  <a:schemeClr val="lt2"/>
                </a:highlight>
                <a:latin typeface="Courier New"/>
                <a:ea typeface="Courier New"/>
                <a:cs typeface="Courier New"/>
                <a:sym typeface="Courier New"/>
              </a:rPr>
              <a:t>Rooseleer</a:t>
            </a:r>
            <a:r>
              <a:rPr lang="en" sz="1100">
                <a:solidFill>
                  <a:schemeClr val="lt1"/>
                </a:solidFill>
                <a:highlight>
                  <a:schemeClr val="lt2"/>
                </a:highlight>
                <a:latin typeface="Courier New"/>
                <a:ea typeface="Courier New"/>
                <a:cs typeface="Courier New"/>
                <a:sym typeface="Courier New"/>
              </a:rPr>
              <a:t>","nickName":"Yvan","</a:t>
            </a:r>
            <a:r>
              <a:rPr lang="en" sz="1100" b="1">
                <a:solidFill>
                  <a:schemeClr val="lt1"/>
                </a:solidFill>
                <a:highlight>
                  <a:schemeClr val="lt2"/>
                </a:highlight>
                <a:latin typeface="Courier New"/>
                <a:ea typeface="Courier New"/>
                <a:cs typeface="Courier New"/>
                <a:sym typeface="Courier New"/>
              </a:rPr>
              <a:t>firstName</a:t>
            </a:r>
            <a:r>
              <a:rPr lang="en" sz="1100">
                <a:solidFill>
                  <a:schemeClr val="lt1"/>
                </a:solidFill>
                <a:highlight>
                  <a:schemeClr val="lt2"/>
                </a:highlight>
                <a:latin typeface="Courier New"/>
                <a:ea typeface="Courier New"/>
                <a:cs typeface="Courier New"/>
                <a:sym typeface="Courier New"/>
              </a:rPr>
              <a:t>":"Yvan","</a:t>
            </a:r>
            <a:r>
              <a:rPr lang="en" sz="1100" b="1">
                <a:solidFill>
                  <a:schemeClr val="lt1"/>
                </a:solidFill>
                <a:highlight>
                  <a:schemeClr val="lt2"/>
                </a:highlight>
                <a:latin typeface="Courier New"/>
                <a:ea typeface="Courier New"/>
                <a:cs typeface="Courier New"/>
                <a:sym typeface="Courier New"/>
              </a:rPr>
              <a:t>lastName</a:t>
            </a:r>
            <a:r>
              <a:rPr lang="en" sz="1100">
                <a:solidFill>
                  <a:schemeClr val="lt1"/>
                </a:solidFill>
                <a:highlight>
                  <a:schemeClr val="lt2"/>
                </a:highlight>
                <a:latin typeface="Courier New"/>
                <a:ea typeface="Courier New"/>
                <a:cs typeface="Courier New"/>
                <a:sym typeface="Courier New"/>
              </a:rPr>
              <a:t>":"Rooseleer","avatar":"https://avatar-prod-us-east-2.webexcontent.com/Avtr~V1~e4d4112d-2548-4a47-810e-04fe64-a79b-49c5-823a-92cec494bb9c1d1de6~1600","orgId":"Y2lzY29zcGFyazovL3VzL09SR0FOSctODEwZS0wNGZlNDVlYTE4MWY","</a:t>
            </a:r>
            <a:r>
              <a:rPr lang="en" sz="1100" b="1">
                <a:solidFill>
                  <a:schemeClr val="lt1"/>
                </a:solidFill>
                <a:highlight>
                  <a:schemeClr val="lt2"/>
                </a:highlight>
                <a:latin typeface="Courier New"/>
                <a:ea typeface="Courier New"/>
                <a:cs typeface="Courier New"/>
                <a:sym typeface="Courier New"/>
              </a:rPr>
              <a:t>roles</a:t>
            </a:r>
            <a:r>
              <a:rPr lang="en" sz="1100">
                <a:solidFill>
                  <a:schemeClr val="lt1"/>
                </a:solidFill>
                <a:highlight>
                  <a:schemeClr val="lt2"/>
                </a:highlight>
                <a:latin typeface="Courier New"/>
                <a:ea typeface="Courier New"/>
                <a:cs typeface="Courier New"/>
                <a:sym typeface="Courier New"/>
              </a:rPr>
              <a:t>":["Y2lzY29zcGFya9hZG1pbg"],"licenses":["Y2lTQtNDExMS1hYThkLTA1MDI3N2Y3ZjdlOQ","Y2lzY29zcGFyazovL3VzL0xJQ0VOy53ZWJleC5jb20","Y2lzY29zcGFyazovL3VzL0xJQ0VOUxYmJlNTU2LWQwZmItNGFiNy1hMTYyLTlmNjQ2OGIyYmU5ZA","Y2lzYVOU0UvZTRkNDExMmQtMjU0OC00MWBiNDI4MmQ5NmY5NA","Y2lzYTJhNTNfYmlhc2Mud2ViZXguY29t","Y2lzYZWExODFmOkZTU18xYjcyOGZmOS03ZGU4LTRjYjctOTU0MC0yOTMyMGI1YTQyY2I","Y2lzY29zUtMDRmZTQ1ZWExODFmOkZUTV9mNWZkZTM1Zi00NzA0LTQ2MGEtODEwZi00YzVkMzUyNDFlNjk","Y2lzY29zcExODFmOkNHXzVkYjcwNjYyLWNmYTItNGFjZC04MTRlLTgwYjNiNWVkZjNlZA","Y2lzY29zcGFyazovL3jQ3MzgyOC1hOTgwLTQ3MmYtODE5ZC02YjljY2UwOGU5MmI","Y2lzY29zcGFyazovLmOkZNU185ZWNhNzgxNC0zMzEzLTQ2NGYtOTY0Mi0wMjM5ODc1YmM5Zjg","Y2lzY29zcGFyazovLNDExMmQtMjU0OGE3NS1hNDNmLTBkYmJhMjIyNzg3Zl9iaWFzYy53ZWJleC5jb20","Y2lMwMjFkLTgwYjctNDFiYi1iZThhLWM0YjFiZjcyNTE4YV9iaWFzYy53ZWJleC5jb20","Y2lzY29zcGFyazovL3V0YTQ3LTgxMGUtMDRmZTQ1ZWExODFmOk1kYmFiMDcxYmY0NA","Y2lzY29zcGFyazovL3VzL0xJQ0VOUXzNkMDU3N2RiLTFjOGItNDQ4My1hMTBjLzYy53ZWJleC5jb20"],"</a:t>
            </a:r>
            <a:r>
              <a:rPr lang="en" sz="1100" b="1">
                <a:solidFill>
                  <a:schemeClr val="lt1"/>
                </a:solidFill>
                <a:highlight>
                  <a:srgbClr val="FFFF00"/>
                </a:highlight>
                <a:latin typeface="Courier New"/>
                <a:ea typeface="Courier New"/>
                <a:cs typeface="Courier New"/>
                <a:sym typeface="Courier New"/>
              </a:rPr>
              <a:t>created</a:t>
            </a:r>
            <a:r>
              <a:rPr lang="en" sz="1100">
                <a:solidFill>
                  <a:schemeClr val="lt1"/>
                </a:solidFill>
                <a:highlight>
                  <a:schemeClr val="lt2"/>
                </a:highlight>
                <a:latin typeface="Courier New"/>
                <a:ea typeface="Courier New"/>
                <a:cs typeface="Courier New"/>
                <a:sym typeface="Courier New"/>
              </a:rPr>
              <a:t>":"</a:t>
            </a:r>
            <a:r>
              <a:rPr lang="en" sz="1100" b="1">
                <a:solidFill>
                  <a:schemeClr val="lt1"/>
                </a:solidFill>
                <a:highlight>
                  <a:schemeClr val="lt2"/>
                </a:highlight>
                <a:latin typeface="Courier New"/>
                <a:ea typeface="Courier New"/>
                <a:cs typeface="Courier New"/>
                <a:sym typeface="Courier New"/>
              </a:rPr>
              <a:t>2016-12-23T08:38:22.877Z</a:t>
            </a:r>
            <a:r>
              <a:rPr lang="en" sz="1100">
                <a:solidFill>
                  <a:schemeClr val="lt1"/>
                </a:solidFill>
                <a:highlight>
                  <a:schemeClr val="lt2"/>
                </a:highlight>
                <a:latin typeface="Courier New"/>
                <a:ea typeface="Courier New"/>
                <a:cs typeface="Courier New"/>
                <a:sym typeface="Courier New"/>
              </a:rPr>
              <a:t>","lastModified":"2021-01-26T17:55:07.662Z","</a:t>
            </a:r>
            <a:r>
              <a:rPr lang="en" sz="1100" b="1">
                <a:solidFill>
                  <a:schemeClr val="lt1"/>
                </a:solidFill>
                <a:highlight>
                  <a:schemeClr val="lt2"/>
                </a:highlight>
                <a:latin typeface="Courier New"/>
                <a:ea typeface="Courier New"/>
                <a:cs typeface="Courier New"/>
                <a:sym typeface="Courier New"/>
              </a:rPr>
              <a:t>lastActivity</a:t>
            </a:r>
            <a:r>
              <a:rPr lang="en" sz="1100">
                <a:solidFill>
                  <a:schemeClr val="lt1"/>
                </a:solidFill>
                <a:highlight>
                  <a:schemeClr val="lt2"/>
                </a:highlight>
                <a:latin typeface="Courier New"/>
                <a:ea typeface="Courier New"/>
                <a:cs typeface="Courier New"/>
                <a:sym typeface="Courier New"/>
              </a:rPr>
              <a:t>":"2021-01-26T17:54:24.481Z","</a:t>
            </a:r>
            <a:r>
              <a:rPr lang="en" sz="1100" b="1">
                <a:solidFill>
                  <a:schemeClr val="lt1"/>
                </a:solidFill>
                <a:highlight>
                  <a:srgbClr val="FFFF00"/>
                </a:highlight>
                <a:latin typeface="Courier New"/>
                <a:ea typeface="Courier New"/>
                <a:cs typeface="Courier New"/>
                <a:sym typeface="Courier New"/>
              </a:rPr>
              <a:t>status</a:t>
            </a:r>
            <a:r>
              <a:rPr lang="en" sz="1100">
                <a:solidFill>
                  <a:schemeClr val="lt1"/>
                </a:solidFill>
                <a:highlight>
                  <a:schemeClr val="lt2"/>
                </a:highlight>
                <a:latin typeface="Courier New"/>
                <a:ea typeface="Courier New"/>
                <a:cs typeface="Courier New"/>
                <a:sym typeface="Courier New"/>
              </a:rPr>
              <a:t>":"</a:t>
            </a:r>
            <a:r>
              <a:rPr lang="en" sz="1100" b="1">
                <a:solidFill>
                  <a:schemeClr val="lt1"/>
                </a:solidFill>
                <a:highlight>
                  <a:schemeClr val="lt2"/>
                </a:highlight>
                <a:latin typeface="Courier New"/>
                <a:ea typeface="Courier New"/>
                <a:cs typeface="Courier New"/>
                <a:sym typeface="Courier New"/>
              </a:rPr>
              <a:t>active</a:t>
            </a:r>
            <a:r>
              <a:rPr lang="en" sz="1100">
                <a:solidFill>
                  <a:schemeClr val="lt1"/>
                </a:solidFill>
                <a:highlight>
                  <a:schemeClr val="lt2"/>
                </a:highlight>
                <a:latin typeface="Courier New"/>
                <a:ea typeface="Courier New"/>
                <a:cs typeface="Courier New"/>
                <a:sym typeface="Courier New"/>
              </a:rPr>
              <a:t>","invitePending":false,"loginEnabled":true,"</a:t>
            </a:r>
            <a:r>
              <a:rPr lang="en" sz="1100" b="1">
                <a:solidFill>
                  <a:schemeClr val="lt1"/>
                </a:solidFill>
                <a:highlight>
                  <a:srgbClr val="FFFF00"/>
                </a:highlight>
                <a:latin typeface="Courier New"/>
                <a:ea typeface="Courier New"/>
                <a:cs typeface="Courier New"/>
                <a:sym typeface="Courier New"/>
              </a:rPr>
              <a:t>type</a:t>
            </a:r>
            <a:r>
              <a:rPr lang="en" sz="1100">
                <a:solidFill>
                  <a:schemeClr val="lt1"/>
                </a:solidFill>
                <a:highlight>
                  <a:schemeClr val="lt2"/>
                </a:highlight>
                <a:latin typeface="Courier New"/>
                <a:ea typeface="Courier New"/>
                <a:cs typeface="Courier New"/>
                <a:sym typeface="Courier New"/>
              </a:rPr>
              <a:t>":"</a:t>
            </a:r>
            <a:r>
              <a:rPr lang="en" sz="1100" b="1">
                <a:solidFill>
                  <a:schemeClr val="lt1"/>
                </a:solidFill>
                <a:highlight>
                  <a:schemeClr val="lt2"/>
                </a:highlight>
                <a:latin typeface="Courier New"/>
                <a:ea typeface="Courier New"/>
                <a:cs typeface="Courier New"/>
                <a:sym typeface="Courier New"/>
              </a:rPr>
              <a:t>person</a:t>
            </a:r>
            <a:r>
              <a:rPr lang="en" sz="1100">
                <a:solidFill>
                  <a:schemeClr val="lt1"/>
                </a:solidFill>
                <a:highlight>
                  <a:schemeClr val="lt2"/>
                </a:highlight>
                <a:latin typeface="Courier New"/>
                <a:ea typeface="Courier New"/>
                <a:cs typeface="Courier New"/>
                <a:sym typeface="Courier New"/>
              </a:rPr>
              <a:t>","trainSiteNames":["biasc.webex.com"]}</a:t>
            </a:r>
            <a:endParaRPr sz="1000">
              <a:solidFill>
                <a:schemeClr val="lt1"/>
              </a:solidFill>
              <a:highlight>
                <a:schemeClr val="lt2"/>
              </a:highlight>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21"/>
        <p:cNvGrpSpPr/>
        <p:nvPr/>
      </p:nvGrpSpPr>
      <p:grpSpPr>
        <a:xfrm>
          <a:off x="0" y="0"/>
          <a:ext cx="0" cy="0"/>
          <a:chOff x="0" y="0"/>
          <a:chExt cx="0" cy="0"/>
        </a:xfrm>
      </p:grpSpPr>
      <p:sp>
        <p:nvSpPr>
          <p:cNvPr id="122" name="Google Shape;122;p19"/>
          <p:cNvSpPr txBox="1">
            <a:spLocks noGrp="1"/>
          </p:cNvSpPr>
          <p:nvPr>
            <p:ph type="title" idx="4294967295"/>
          </p:nvPr>
        </p:nvSpPr>
        <p:spPr>
          <a:xfrm>
            <a:off x="695478" y="110550"/>
            <a:ext cx="3960000" cy="731700"/>
          </a:xfrm>
          <a:prstGeom prst="rect">
            <a:avLst/>
          </a:prstGeom>
          <a:noFill/>
          <a:ln>
            <a:noFill/>
          </a:ln>
        </p:spPr>
        <p:txBody>
          <a:bodyPr spcFirstLastPara="1" wrap="square" lIns="91400" tIns="45700" rIns="91400" bIns="45700" anchor="ctr" anchorCtr="0">
            <a:noAutofit/>
          </a:bodyPr>
          <a:lstStyle/>
          <a:p>
            <a:pPr marL="0" lvl="0" indent="0" algn="l" rtl="0">
              <a:lnSpc>
                <a:spcPct val="80000"/>
              </a:lnSpc>
              <a:spcBef>
                <a:spcPts val="0"/>
              </a:spcBef>
              <a:spcAft>
                <a:spcPts val="0"/>
              </a:spcAft>
              <a:buNone/>
            </a:pPr>
            <a:r>
              <a:rPr lang="en"/>
              <a:t>Agenda</a:t>
            </a:r>
            <a:endParaRPr/>
          </a:p>
        </p:txBody>
      </p:sp>
      <p:sp>
        <p:nvSpPr>
          <p:cNvPr id="123" name="Google Shape;123;p19"/>
          <p:cNvSpPr/>
          <p:nvPr/>
        </p:nvSpPr>
        <p:spPr>
          <a:xfrm>
            <a:off x="373275" y="1386500"/>
            <a:ext cx="344100" cy="33810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2000" b="1">
                <a:solidFill>
                  <a:schemeClr val="lt2"/>
                </a:solidFill>
              </a:rPr>
              <a:t>1 </a:t>
            </a:r>
            <a:endParaRPr sz="1600"/>
          </a:p>
        </p:txBody>
      </p:sp>
      <p:sp>
        <p:nvSpPr>
          <p:cNvPr id="124" name="Google Shape;124;p19"/>
          <p:cNvSpPr/>
          <p:nvPr/>
        </p:nvSpPr>
        <p:spPr>
          <a:xfrm>
            <a:off x="373275" y="3538175"/>
            <a:ext cx="344100" cy="3381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800" b="1">
                <a:solidFill>
                  <a:schemeClr val="lt2"/>
                </a:solidFill>
              </a:rPr>
              <a:t>2</a:t>
            </a:r>
            <a:endParaRPr/>
          </a:p>
        </p:txBody>
      </p:sp>
      <p:sp>
        <p:nvSpPr>
          <p:cNvPr id="125" name="Google Shape;125;p19"/>
          <p:cNvSpPr txBox="1"/>
          <p:nvPr/>
        </p:nvSpPr>
        <p:spPr>
          <a:xfrm>
            <a:off x="849600" y="842250"/>
            <a:ext cx="3999600" cy="375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1800"/>
              </a:spcBef>
              <a:spcAft>
                <a:spcPts val="0"/>
              </a:spcAft>
              <a:buNone/>
            </a:pPr>
            <a:r>
              <a:rPr lang="en" sz="1600">
                <a:solidFill>
                  <a:schemeClr val="accent4"/>
                </a:solidFill>
              </a:rPr>
              <a:t>Practical examples with Python &amp; JSON </a:t>
            </a:r>
            <a:endParaRPr sz="1600">
              <a:solidFill>
                <a:schemeClr val="accent4"/>
              </a:solidFill>
            </a:endParaRPr>
          </a:p>
          <a:p>
            <a:pPr marL="0" marR="0" lvl="0" indent="0" algn="l" rtl="0">
              <a:lnSpc>
                <a:spcPct val="100000"/>
              </a:lnSpc>
              <a:spcBef>
                <a:spcPts val="1800"/>
              </a:spcBef>
              <a:spcAft>
                <a:spcPts val="0"/>
              </a:spcAft>
              <a:buNone/>
            </a:pPr>
            <a:r>
              <a:rPr lang="en" sz="2400">
                <a:solidFill>
                  <a:schemeClr val="lt1"/>
                </a:solidFill>
              </a:rPr>
              <a:t>Response Data in JSON</a:t>
            </a:r>
            <a:br>
              <a:rPr lang="en" sz="2400">
                <a:solidFill>
                  <a:schemeClr val="lt1"/>
                </a:solidFill>
              </a:rPr>
            </a:br>
            <a:r>
              <a:rPr lang="en">
                <a:solidFill>
                  <a:schemeClr val="lt1"/>
                </a:solidFill>
              </a:rPr>
              <a:t>RESTCONF</a:t>
            </a:r>
            <a:br>
              <a:rPr lang="en">
                <a:solidFill>
                  <a:schemeClr val="lt1"/>
                </a:solidFill>
              </a:rPr>
            </a:br>
            <a:r>
              <a:rPr lang="en">
                <a:solidFill>
                  <a:schemeClr val="lt1"/>
                </a:solidFill>
              </a:rPr>
              <a:t>Cisco DNA Center</a:t>
            </a:r>
            <a:br>
              <a:rPr lang="en">
                <a:solidFill>
                  <a:schemeClr val="lt1"/>
                </a:solidFill>
              </a:rPr>
            </a:br>
            <a:r>
              <a:rPr lang="en">
                <a:solidFill>
                  <a:schemeClr val="lt1"/>
                </a:solidFill>
              </a:rPr>
              <a:t>Webex</a:t>
            </a:r>
            <a:br>
              <a:rPr lang="en">
                <a:solidFill>
                  <a:schemeClr val="lt1"/>
                </a:solidFill>
              </a:rPr>
            </a:br>
            <a:r>
              <a:rPr lang="en">
                <a:solidFill>
                  <a:schemeClr val="lt1"/>
                </a:solidFill>
              </a:rPr>
              <a:t>Ansible</a:t>
            </a:r>
            <a:br>
              <a:rPr lang="en">
                <a:solidFill>
                  <a:schemeClr val="lt1"/>
                </a:solidFill>
              </a:rPr>
            </a:br>
            <a:r>
              <a:rPr lang="en">
                <a:solidFill>
                  <a:schemeClr val="lt1"/>
                </a:solidFill>
              </a:rPr>
              <a:t>Docker</a:t>
            </a:r>
            <a:r>
              <a:rPr lang="en">
                <a:solidFill>
                  <a:schemeClr val="accent4"/>
                </a:solidFill>
              </a:rPr>
              <a:t> </a:t>
            </a:r>
            <a:br>
              <a:rPr lang="en">
                <a:solidFill>
                  <a:schemeClr val="accent4"/>
                </a:solidFill>
              </a:rPr>
            </a:br>
            <a:r>
              <a:rPr lang="en">
                <a:solidFill>
                  <a:schemeClr val="accent4"/>
                </a:solidFill>
              </a:rPr>
              <a:t/>
            </a:r>
            <a:br>
              <a:rPr lang="en">
                <a:solidFill>
                  <a:schemeClr val="accent4"/>
                </a:solidFill>
              </a:rPr>
            </a:br>
            <a:endParaRPr>
              <a:solidFill>
                <a:schemeClr val="accent4"/>
              </a:solidFill>
            </a:endParaRPr>
          </a:p>
          <a:p>
            <a:pPr marL="0" marR="0" lvl="0" indent="0" algn="l" rtl="0">
              <a:lnSpc>
                <a:spcPct val="100000"/>
              </a:lnSpc>
              <a:spcBef>
                <a:spcPts val="1800"/>
              </a:spcBef>
              <a:spcAft>
                <a:spcPts val="0"/>
              </a:spcAft>
              <a:buNone/>
            </a:pPr>
            <a:r>
              <a:rPr lang="en" sz="2400">
                <a:solidFill>
                  <a:schemeClr val="lt1"/>
                </a:solidFill>
              </a:rPr>
              <a:t>Processing data from Excel </a:t>
            </a:r>
            <a:br>
              <a:rPr lang="en" sz="2400">
                <a:solidFill>
                  <a:schemeClr val="lt1"/>
                </a:solidFill>
              </a:rPr>
            </a:br>
            <a:r>
              <a:rPr lang="en">
                <a:solidFill>
                  <a:schemeClr val="lt1"/>
                </a:solidFill>
              </a:rPr>
              <a:t>Transforming data into a JSON tree structure</a:t>
            </a:r>
            <a:endParaRPr>
              <a:solidFill>
                <a:schemeClr val="lt1"/>
              </a:solidFill>
            </a:endParaRPr>
          </a:p>
          <a:p>
            <a:pPr marL="0" marR="0" lvl="0" indent="0" algn="l" rtl="0">
              <a:lnSpc>
                <a:spcPct val="100000"/>
              </a:lnSpc>
              <a:spcBef>
                <a:spcPts val="1800"/>
              </a:spcBef>
              <a:spcAft>
                <a:spcPts val="0"/>
              </a:spcAft>
              <a:buClr>
                <a:schemeClr val="lt1"/>
              </a:buClr>
              <a:buSzPts val="1600"/>
              <a:buFont typeface="Arial"/>
              <a:buNone/>
            </a:pPr>
            <a:endParaRPr sz="1600">
              <a:solidFill>
                <a:schemeClr val="dk1"/>
              </a:solidFill>
            </a:endParaRPr>
          </a:p>
          <a:p>
            <a:pPr marL="0" marR="0" lvl="0" indent="0" algn="l" rtl="0">
              <a:lnSpc>
                <a:spcPct val="100000"/>
              </a:lnSpc>
              <a:spcBef>
                <a:spcPts val="1800"/>
              </a:spcBef>
              <a:spcAft>
                <a:spcPts val="0"/>
              </a:spcAft>
              <a:buClr>
                <a:schemeClr val="lt1"/>
              </a:buClr>
              <a:buSzPts val="1600"/>
              <a:buFont typeface="Arial"/>
              <a:buNone/>
            </a:pPr>
            <a:endParaRPr sz="1600">
              <a:solidFill>
                <a:schemeClr val="dk1"/>
              </a:solidFill>
              <a:latin typeface="Arial"/>
              <a:ea typeface="Arial"/>
              <a:cs typeface="Arial"/>
              <a:sym typeface="Arial"/>
            </a:endParaRPr>
          </a:p>
        </p:txBody>
      </p:sp>
      <p:sp>
        <p:nvSpPr>
          <p:cNvPr id="126" name="Google Shape;126;p19"/>
          <p:cNvSpPr txBox="1"/>
          <p:nvPr/>
        </p:nvSpPr>
        <p:spPr>
          <a:xfrm>
            <a:off x="4803925" y="325250"/>
            <a:ext cx="4140600" cy="487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000" b="1">
                <a:solidFill>
                  <a:schemeClr val="dk1"/>
                </a:solidFill>
                <a:latin typeface="Courier New"/>
                <a:ea typeface="Courier New"/>
                <a:cs typeface="Courier New"/>
                <a:sym typeface="Courier New"/>
              </a:rPr>
              <a:t>{</a:t>
            </a:r>
            <a:endParaRPr sz="1000" b="1">
              <a:solidFill>
                <a:schemeClr val="dk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latin typeface="Courier New"/>
                <a:ea typeface="Courier New"/>
                <a:cs typeface="Courier New"/>
                <a:sym typeface="Courier New"/>
              </a:rPr>
              <a:t>   </a:t>
            </a:r>
            <a:r>
              <a:rPr lang="en" sz="1200" b="1">
                <a:latin typeface="Courier New"/>
                <a:ea typeface="Courier New"/>
                <a:cs typeface="Courier New"/>
                <a:sym typeface="Courier New"/>
              </a:rPr>
              <a:t> </a:t>
            </a:r>
            <a:r>
              <a:rPr lang="en" sz="1200" b="1">
                <a:highlight>
                  <a:srgbClr val="FFFF00"/>
                </a:highlight>
                <a:latin typeface="Courier New"/>
                <a:ea typeface="Courier New"/>
                <a:cs typeface="Courier New"/>
                <a:sym typeface="Courier New"/>
              </a:rPr>
              <a:t>"ietf-interfaces:interfaces"</a:t>
            </a:r>
            <a:r>
              <a:rPr lang="en" sz="1200" b="1">
                <a:latin typeface="Courier New"/>
                <a:ea typeface="Courier New"/>
                <a:cs typeface="Courier New"/>
                <a:sym typeface="Courier New"/>
              </a:rPr>
              <a:t>: {</a:t>
            </a:r>
            <a:endParaRPr sz="1200" b="1">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5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b="1">
                <a:solidFill>
                  <a:schemeClr val="lt1"/>
                </a:solidFill>
                <a:latin typeface="Courier New"/>
                <a:ea typeface="Courier New"/>
                <a:cs typeface="Courier New"/>
                <a:sym typeface="Courier New"/>
              </a:rPr>
              <a:t>      "</a:t>
            </a:r>
            <a:r>
              <a:rPr lang="en" sz="1000" b="1">
                <a:solidFill>
                  <a:schemeClr val="dk2"/>
                </a:solidFill>
                <a:highlight>
                  <a:srgbClr val="EFEFEF"/>
                </a:highlight>
                <a:latin typeface="Courier New"/>
                <a:ea typeface="Courier New"/>
                <a:cs typeface="Courier New"/>
                <a:sym typeface="Courier New"/>
              </a:rPr>
              <a:t>interface</a:t>
            </a:r>
            <a:r>
              <a:rPr lang="en" sz="1000" b="1">
                <a:solidFill>
                  <a:schemeClr val="lt1"/>
                </a:solidFill>
                <a:latin typeface="Courier New"/>
                <a:ea typeface="Courier New"/>
                <a:cs typeface="Courier New"/>
                <a:sym typeface="Courier New"/>
              </a:rPr>
              <a:t>": </a:t>
            </a:r>
            <a:r>
              <a:rPr lang="en" sz="1000" b="1">
                <a:solidFill>
                  <a:srgbClr val="004C69"/>
                </a:solidFill>
                <a:highlight>
                  <a:srgbClr val="38C6F4"/>
                </a:highlight>
                <a:latin typeface="Courier New"/>
                <a:ea typeface="Courier New"/>
                <a:cs typeface="Courier New"/>
                <a:sym typeface="Courier New"/>
              </a:rPr>
              <a:t>[{</a:t>
            </a:r>
            <a:r>
              <a:rPr lang="en" sz="1300" b="1">
                <a:solidFill>
                  <a:schemeClr val="lt1"/>
                </a:solidFill>
                <a:highlight>
                  <a:schemeClr val="accent5"/>
                </a:highlight>
                <a:latin typeface="Courier New"/>
                <a:ea typeface="Courier New"/>
                <a:cs typeface="Courier New"/>
                <a:sym typeface="Courier New"/>
              </a:rPr>
              <a:t/>
            </a:r>
            <a:br>
              <a:rPr lang="en" sz="1300" b="1">
                <a:solidFill>
                  <a:schemeClr val="lt1"/>
                </a:solidFill>
                <a:highlight>
                  <a:schemeClr val="accent5"/>
                </a:highlight>
                <a:latin typeface="Courier New"/>
                <a:ea typeface="Courier New"/>
                <a:cs typeface="Courier New"/>
                <a:sym typeface="Courier New"/>
              </a:rPr>
            </a:br>
            <a:endParaRPr sz="1000" b="1">
              <a:solidFill>
                <a:schemeClr val="lt1"/>
              </a:solidFill>
              <a:highlight>
                <a:schemeClr val="accent5"/>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highlight>
                  <a:schemeClr val="accent5"/>
                </a:highlight>
                <a:latin typeface="Courier New"/>
                <a:ea typeface="Courier New"/>
                <a:cs typeface="Courier New"/>
                <a:sym typeface="Courier New"/>
              </a:rPr>
              <a:t> </a:t>
            </a:r>
            <a:r>
              <a:rPr lang="en" sz="900" b="1">
                <a:solidFill>
                  <a:schemeClr val="lt1"/>
                </a:solidFill>
                <a:latin typeface="Courier New"/>
                <a:ea typeface="Courier New"/>
                <a:cs typeface="Courier New"/>
                <a:sym typeface="Courier New"/>
              </a:rPr>
              <a:t>               "</a:t>
            </a:r>
            <a:r>
              <a:rPr lang="en" sz="900" b="1">
                <a:solidFill>
                  <a:schemeClr val="lt1"/>
                </a:solidFill>
                <a:highlight>
                  <a:schemeClr val="accent6"/>
                </a:highlight>
                <a:latin typeface="Courier New"/>
                <a:ea typeface="Courier New"/>
                <a:cs typeface="Courier New"/>
                <a:sym typeface="Courier New"/>
              </a:rPr>
              <a:t>name</a:t>
            </a:r>
            <a:r>
              <a:rPr lang="en" sz="900" b="1">
                <a:solidFill>
                  <a:schemeClr val="lt1"/>
                </a:solidFill>
                <a:latin typeface="Courier New"/>
                <a:ea typeface="Courier New"/>
                <a:cs typeface="Courier New"/>
                <a:sym typeface="Courier New"/>
              </a:rPr>
              <a:t>": "GigabitEthernet1",</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lt1"/>
                </a:solidFill>
                <a:highlight>
                  <a:schemeClr val="accent6"/>
                </a:highlight>
                <a:latin typeface="Courier New"/>
                <a:ea typeface="Courier New"/>
                <a:cs typeface="Courier New"/>
                <a:sym typeface="Courier New"/>
              </a:rPr>
              <a:t>description</a:t>
            </a:r>
            <a:r>
              <a:rPr lang="en" sz="900" b="1">
                <a:solidFill>
                  <a:schemeClr val="lt1"/>
                </a:solidFill>
                <a:latin typeface="Courier New"/>
                <a:ea typeface="Courier New"/>
                <a:cs typeface="Courier New"/>
                <a:sym typeface="Courier New"/>
              </a:rPr>
              <a:t>": "VBox",</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lt1"/>
                </a:solidFill>
                <a:highlight>
                  <a:schemeClr val="accent6"/>
                </a:highlight>
                <a:latin typeface="Courier New"/>
                <a:ea typeface="Courier New"/>
                <a:cs typeface="Courier New"/>
                <a:sym typeface="Courier New"/>
              </a:rPr>
              <a:t>type</a:t>
            </a:r>
            <a:r>
              <a:rPr lang="en" sz="900" b="1">
                <a:solidFill>
                  <a:schemeClr val="lt1"/>
                </a:solidFill>
                <a:latin typeface="Courier New"/>
                <a:ea typeface="Courier New"/>
                <a:cs typeface="Courier New"/>
                <a:sym typeface="Courier New"/>
              </a:rPr>
              <a:t>": "iana-if-type:ethernetCsmacd",</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lt1"/>
                </a:solidFill>
                <a:highlight>
                  <a:schemeClr val="accent6"/>
                </a:highlight>
                <a:latin typeface="Courier New"/>
                <a:ea typeface="Courier New"/>
                <a:cs typeface="Courier New"/>
                <a:sym typeface="Courier New"/>
              </a:rPr>
              <a:t>enabled</a:t>
            </a:r>
            <a:r>
              <a:rPr lang="en" sz="900" b="1">
                <a:solidFill>
                  <a:schemeClr val="lt1"/>
                </a:solidFill>
                <a:latin typeface="Courier New"/>
                <a:ea typeface="Courier New"/>
                <a:cs typeface="Courier New"/>
                <a:sym typeface="Courier New"/>
              </a:rPr>
              <a:t>": true,</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lt1"/>
                </a:solidFill>
                <a:highlight>
                  <a:schemeClr val="accent6"/>
                </a:highlight>
                <a:latin typeface="Courier New"/>
                <a:ea typeface="Courier New"/>
                <a:cs typeface="Courier New"/>
                <a:sym typeface="Courier New"/>
              </a:rPr>
              <a:t>ietf-ip:ipv4</a:t>
            </a: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dk1"/>
                </a:solidFill>
                <a:highlight>
                  <a:srgbClr val="EFEFEF"/>
                </a:highlight>
                <a:latin typeface="Courier New"/>
                <a:ea typeface="Courier New"/>
                <a:cs typeface="Courier New"/>
                <a:sym typeface="Courier New"/>
              </a:rPr>
              <a:t>address</a:t>
            </a: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dk1"/>
                </a:solidFill>
                <a:highlight>
                  <a:srgbClr val="EFEFEF"/>
                </a:highlight>
                <a:latin typeface="Courier New"/>
                <a:ea typeface="Courier New"/>
                <a:cs typeface="Courier New"/>
                <a:sym typeface="Courier New"/>
              </a:rPr>
              <a:t>ip</a:t>
            </a:r>
            <a:r>
              <a:rPr lang="en" sz="900" b="1">
                <a:solidFill>
                  <a:schemeClr val="lt1"/>
                </a:solidFill>
                <a:latin typeface="Courier New"/>
                <a:ea typeface="Courier New"/>
                <a:cs typeface="Courier New"/>
                <a:sym typeface="Courier New"/>
              </a:rPr>
              <a:t>": "192.168.56.101",</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dk1"/>
                </a:solidFill>
                <a:highlight>
                  <a:srgbClr val="EFEFEF"/>
                </a:highlight>
                <a:latin typeface="Courier New"/>
                <a:ea typeface="Courier New"/>
                <a:cs typeface="Courier New"/>
                <a:sym typeface="Courier New"/>
              </a:rPr>
              <a:t>netmask</a:t>
            </a:r>
            <a:r>
              <a:rPr lang="en" sz="900" b="1">
                <a:solidFill>
                  <a:schemeClr val="lt1"/>
                </a:solidFill>
                <a:latin typeface="Courier New"/>
                <a:ea typeface="Courier New"/>
                <a:cs typeface="Courier New"/>
                <a:sym typeface="Courier New"/>
              </a:rPr>
              <a:t>": "255.255.255.0"</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lt1"/>
                </a:solidFill>
                <a:highlight>
                  <a:schemeClr val="accent6"/>
                </a:highlight>
                <a:latin typeface="Courier New"/>
                <a:ea typeface="Courier New"/>
                <a:cs typeface="Courier New"/>
                <a:sym typeface="Courier New"/>
              </a:rPr>
              <a:t>ietf-ip:ipv6</a:t>
            </a: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"name": "Loopback9",</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"description": "Lo9",</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"type": "iana-if-type:softwareLoopback",</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"enabled": true,</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lt1"/>
                </a:solidFill>
                <a:highlight>
                  <a:schemeClr val="accent6"/>
                </a:highlight>
                <a:latin typeface="Courier New"/>
                <a:ea typeface="Courier New"/>
                <a:cs typeface="Courier New"/>
                <a:sym typeface="Courier New"/>
              </a:rPr>
              <a:t>ietf-ip:ipv4</a:t>
            </a: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dk1"/>
                </a:solidFill>
                <a:highlight>
                  <a:srgbClr val="EFEFEF"/>
                </a:highlight>
                <a:latin typeface="Courier New"/>
                <a:ea typeface="Courier New"/>
                <a:cs typeface="Courier New"/>
                <a:sym typeface="Courier New"/>
              </a:rPr>
              <a:t>address</a:t>
            </a: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dk1"/>
                </a:solidFill>
                <a:highlight>
                  <a:srgbClr val="EFEFEF"/>
                </a:highlight>
                <a:latin typeface="Courier New"/>
                <a:ea typeface="Courier New"/>
                <a:cs typeface="Courier New"/>
                <a:sym typeface="Courier New"/>
              </a:rPr>
              <a:t>ip</a:t>
            </a:r>
            <a:r>
              <a:rPr lang="en" sz="900" b="1">
                <a:solidFill>
                  <a:schemeClr val="lt1"/>
                </a:solidFill>
                <a:latin typeface="Courier New"/>
                <a:ea typeface="Courier New"/>
                <a:cs typeface="Courier New"/>
                <a:sym typeface="Courier New"/>
              </a:rPr>
              <a:t>": "10.9.9.9",</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r>
              <a:rPr lang="en" sz="900" b="1">
                <a:solidFill>
                  <a:schemeClr val="dk1"/>
                </a:solidFill>
                <a:highlight>
                  <a:srgbClr val="EFEFEF"/>
                </a:highlight>
                <a:latin typeface="Courier New"/>
                <a:ea typeface="Courier New"/>
                <a:cs typeface="Courier New"/>
                <a:sym typeface="Courier New"/>
              </a:rPr>
              <a:t>netmask</a:t>
            </a:r>
            <a:r>
              <a:rPr lang="en" sz="900" b="1">
                <a:solidFill>
                  <a:schemeClr val="lt1"/>
                </a:solidFill>
                <a:latin typeface="Courier New"/>
                <a:ea typeface="Courier New"/>
                <a:cs typeface="Courier New"/>
                <a:sym typeface="Courier New"/>
              </a:rPr>
              <a:t>": "255.255.255.0"</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900" b="1">
                <a:solidFill>
                  <a:schemeClr val="lt1"/>
                </a:solidFill>
                <a:latin typeface="Courier New"/>
                <a:ea typeface="Courier New"/>
                <a:cs typeface="Courier New"/>
                <a:sym typeface="Courier New"/>
              </a:rPr>
              <a:t>                 },                "ietf-ip:ipv6": {}</a:t>
            </a:r>
            <a:endParaRPr sz="900" b="1">
              <a:solidFill>
                <a:schemeClr val="lt1"/>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b="1">
                <a:solidFill>
                  <a:schemeClr val="lt1"/>
                </a:solidFill>
                <a:latin typeface="Courier New"/>
                <a:ea typeface="Courier New"/>
                <a:cs typeface="Courier New"/>
                <a:sym typeface="Courier New"/>
              </a:rPr>
              <a:t> </a:t>
            </a:r>
            <a:r>
              <a:rPr lang="en" sz="1000" b="1">
                <a:solidFill>
                  <a:schemeClr val="dk1"/>
                </a:solidFill>
                <a:highlight>
                  <a:srgbClr val="38C6F4"/>
                </a:highlight>
                <a:latin typeface="Courier New"/>
                <a:ea typeface="Courier New"/>
                <a:cs typeface="Courier New"/>
                <a:sym typeface="Courier New"/>
              </a:rPr>
              <a:t>          }</a:t>
            </a:r>
            <a:endParaRPr sz="1000" b="1">
              <a:solidFill>
                <a:schemeClr val="dk1"/>
              </a:solidFill>
              <a:highlight>
                <a:srgbClr val="38C6F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b="1">
                <a:solidFill>
                  <a:schemeClr val="dk1"/>
                </a:solidFill>
                <a:highlight>
                  <a:srgbClr val="38C6F4"/>
                </a:highlight>
                <a:latin typeface="Courier New"/>
                <a:ea typeface="Courier New"/>
                <a:cs typeface="Courier New"/>
                <a:sym typeface="Courier New"/>
              </a:rPr>
              <a:t>	]</a:t>
            </a:r>
            <a:endParaRPr sz="1000" b="1">
              <a:solidFill>
                <a:schemeClr val="dk1"/>
              </a:solidFill>
              <a:highlight>
                <a:srgbClr val="38C6F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latin typeface="Courier New"/>
                <a:ea typeface="Courier New"/>
                <a:cs typeface="Courier New"/>
                <a:sym typeface="Courier New"/>
              </a:rPr>
              <a:t>    }</a:t>
            </a:r>
            <a:endParaRPr sz="10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latin typeface="Courier New"/>
                <a:ea typeface="Courier New"/>
                <a:cs typeface="Courier New"/>
                <a:sym typeface="Courier New"/>
              </a:rPr>
              <a:t>}</a:t>
            </a:r>
            <a:endParaRPr sz="1000">
              <a:latin typeface="Courier New"/>
              <a:ea typeface="Courier New"/>
              <a:cs typeface="Courier New"/>
              <a:sym typeface="Courier New"/>
            </a:endParaRPr>
          </a:p>
          <a:p>
            <a:pPr marL="0" lvl="0" indent="0" algn="l" rtl="0">
              <a:spcBef>
                <a:spcPts val="0"/>
              </a:spcBef>
              <a:spcAft>
                <a:spcPts val="0"/>
              </a:spcAft>
              <a:buNone/>
            </a:pPr>
            <a:endParaRPr sz="1100" b="1">
              <a:solidFill>
                <a:schemeClr val="lt1"/>
              </a:solidFill>
              <a:latin typeface="Courier New"/>
              <a:ea typeface="Courier New"/>
              <a:cs typeface="Courier New"/>
              <a:sym typeface="Courier New"/>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88"/>
        <p:cNvGrpSpPr/>
        <p:nvPr/>
      </p:nvGrpSpPr>
      <p:grpSpPr>
        <a:xfrm>
          <a:off x="0" y="0"/>
          <a:ext cx="0" cy="0"/>
          <a:chOff x="0" y="0"/>
          <a:chExt cx="0" cy="0"/>
        </a:xfrm>
      </p:grpSpPr>
      <p:sp>
        <p:nvSpPr>
          <p:cNvPr id="289" name="Google Shape;289;p46"/>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Webex Filtering Response Data </a:t>
            </a:r>
            <a:endParaRPr/>
          </a:p>
        </p:txBody>
      </p:sp>
      <p:sp>
        <p:nvSpPr>
          <p:cNvPr id="290" name="Google Shape;290;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Display Filtered Results From Webex</a:t>
            </a:r>
            <a:endParaRPr sz="1800">
              <a:solidFill>
                <a:schemeClr val="lt2"/>
              </a:solidFill>
              <a:highlight>
                <a:schemeClr val="accent1"/>
              </a:highlight>
            </a:endParaRPr>
          </a:p>
          <a:p>
            <a:pPr marL="0" lvl="0" indent="0" algn="l" rtl="0">
              <a:lnSpc>
                <a:spcPct val="100000"/>
              </a:lnSpc>
              <a:spcBef>
                <a:spcPts val="0"/>
              </a:spcBef>
              <a:spcAft>
                <a:spcPts val="0"/>
              </a:spcAft>
              <a:buNone/>
            </a:pPr>
            <a:endParaRPr sz="1100" b="1">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print("Name: " + resp</a:t>
            </a:r>
            <a:r>
              <a:rPr lang="en" sz="1200">
                <a:solidFill>
                  <a:schemeClr val="lt1"/>
                </a:solidFill>
                <a:highlight>
                  <a:srgbClr val="FFFF00"/>
                </a:highlight>
                <a:latin typeface="Courier New"/>
                <a:ea typeface="Courier New"/>
                <a:cs typeface="Courier New"/>
                <a:sym typeface="Courier New"/>
              </a:rPr>
              <a:t>[</a:t>
            </a:r>
            <a:r>
              <a:rPr lang="en" sz="1200" b="1">
                <a:solidFill>
                  <a:schemeClr val="lt1"/>
                </a:solidFill>
                <a:highlight>
                  <a:srgbClr val="FFFF00"/>
                </a:highlight>
                <a:latin typeface="Courier New"/>
                <a:ea typeface="Courier New"/>
                <a:cs typeface="Courier New"/>
                <a:sym typeface="Courier New"/>
              </a:rPr>
              <a:t>'displayName'</a:t>
            </a:r>
            <a:r>
              <a:rPr lang="en" sz="1200">
                <a:solidFill>
                  <a:schemeClr val="lt1"/>
                </a:solidFill>
                <a:highlight>
                  <a:srgbClr val="FFFF00"/>
                </a:highlight>
                <a:latin typeface="Courier New"/>
                <a:ea typeface="Courier New"/>
                <a:cs typeface="Courier New"/>
                <a:sym typeface="Courier New"/>
              </a:rPr>
              <a:t>]</a:t>
            </a:r>
            <a:r>
              <a:rPr lang="en" sz="1200">
                <a:solidFill>
                  <a:schemeClr val="lt2"/>
                </a:solidFill>
                <a:latin typeface="Courier New"/>
                <a:ea typeface="Courier New"/>
                <a:cs typeface="Courier New"/>
                <a:sym typeface="Courier New"/>
              </a:rPr>
              <a:t>)</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print("Created: " + resp</a:t>
            </a:r>
            <a:r>
              <a:rPr lang="en" sz="1200">
                <a:solidFill>
                  <a:schemeClr val="lt1"/>
                </a:solidFill>
                <a:highlight>
                  <a:srgbClr val="FFFF00"/>
                </a:highlight>
                <a:latin typeface="Courier New"/>
                <a:ea typeface="Courier New"/>
                <a:cs typeface="Courier New"/>
                <a:sym typeface="Courier New"/>
              </a:rPr>
              <a:t>[</a:t>
            </a:r>
            <a:r>
              <a:rPr lang="en" sz="1200" b="1">
                <a:solidFill>
                  <a:schemeClr val="lt1"/>
                </a:solidFill>
                <a:highlight>
                  <a:srgbClr val="FFFF00"/>
                </a:highlight>
                <a:latin typeface="Courier New"/>
                <a:ea typeface="Courier New"/>
                <a:cs typeface="Courier New"/>
                <a:sym typeface="Courier New"/>
              </a:rPr>
              <a:t>'created'</a:t>
            </a:r>
            <a:r>
              <a:rPr lang="en" sz="1200">
                <a:solidFill>
                  <a:schemeClr val="lt1"/>
                </a:solidFill>
                <a:highlight>
                  <a:srgbClr val="FFFF00"/>
                </a:highlight>
                <a:latin typeface="Courier New"/>
                <a:ea typeface="Courier New"/>
                <a:cs typeface="Courier New"/>
                <a:sym typeface="Courier New"/>
              </a:rPr>
              <a:t>]</a:t>
            </a:r>
            <a:r>
              <a:rPr lang="en" sz="1200">
                <a:solidFill>
                  <a:schemeClr val="lt1"/>
                </a:solidFill>
                <a:latin typeface="Courier New"/>
                <a:ea typeface="Courier New"/>
                <a:cs typeface="Courier New"/>
                <a:sym typeface="Courier New"/>
              </a:rPr>
              <a:t>)</a:t>
            </a:r>
            <a:endParaRPr sz="12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print("User Type: " + resp</a:t>
            </a:r>
            <a:r>
              <a:rPr lang="en" sz="1200">
                <a:solidFill>
                  <a:schemeClr val="lt1"/>
                </a:solidFill>
                <a:highlight>
                  <a:srgbClr val="FFFF00"/>
                </a:highlight>
                <a:latin typeface="Courier New"/>
                <a:ea typeface="Courier New"/>
                <a:cs typeface="Courier New"/>
                <a:sym typeface="Courier New"/>
              </a:rPr>
              <a:t>[</a:t>
            </a:r>
            <a:r>
              <a:rPr lang="en" sz="1200" b="1">
                <a:solidFill>
                  <a:schemeClr val="lt1"/>
                </a:solidFill>
                <a:highlight>
                  <a:srgbClr val="FFFF00"/>
                </a:highlight>
                <a:latin typeface="Courier New"/>
                <a:ea typeface="Courier New"/>
                <a:cs typeface="Courier New"/>
                <a:sym typeface="Courier New"/>
              </a:rPr>
              <a:t>'type'</a:t>
            </a:r>
            <a:r>
              <a:rPr lang="en" sz="1200">
                <a:solidFill>
                  <a:schemeClr val="lt1"/>
                </a:solidFill>
                <a:highlight>
                  <a:srgbClr val="FFFF00"/>
                </a:highlight>
                <a:latin typeface="Courier New"/>
                <a:ea typeface="Courier New"/>
                <a:cs typeface="Courier New"/>
                <a:sym typeface="Courier New"/>
              </a:rPr>
              <a:t>]</a:t>
            </a:r>
            <a:r>
              <a:rPr lang="en" sz="1200">
                <a:solidFill>
                  <a:schemeClr val="lt2"/>
                </a:solidFill>
                <a:latin typeface="Courier New"/>
                <a:ea typeface="Courier New"/>
                <a:cs typeface="Courier New"/>
                <a:sym typeface="Courier New"/>
              </a:rPr>
              <a:t>)</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print("User Status: " + resp</a:t>
            </a:r>
            <a:r>
              <a:rPr lang="en" sz="1200" b="1">
                <a:solidFill>
                  <a:schemeClr val="lt1"/>
                </a:solidFill>
                <a:highlight>
                  <a:srgbClr val="FFFF00"/>
                </a:highlight>
                <a:latin typeface="Courier New"/>
                <a:ea typeface="Courier New"/>
                <a:cs typeface="Courier New"/>
                <a:sym typeface="Courier New"/>
              </a:rPr>
              <a:t>['status']</a:t>
            </a:r>
            <a:r>
              <a:rPr lang="en" sz="1200">
                <a:solidFill>
                  <a:schemeClr val="lt2"/>
                </a:solidFill>
                <a:latin typeface="Courier New"/>
                <a:ea typeface="Courier New"/>
                <a:cs typeface="Courier New"/>
                <a:sym typeface="Courier New"/>
              </a:rPr>
              <a:t>)</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0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0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800" b="1">
                <a:solidFill>
                  <a:schemeClr val="lt1"/>
                </a:solidFill>
              </a:rPr>
              <a:t>Output</a:t>
            </a:r>
            <a:endParaRPr sz="1800" b="1">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l" rtl="0">
              <a:lnSpc>
                <a:spcPct val="100000"/>
              </a:lnSpc>
              <a:spcBef>
                <a:spcPts val="0"/>
              </a:spcBef>
              <a:spcAft>
                <a:spcPts val="0"/>
              </a:spcAft>
              <a:buNone/>
            </a:pPr>
            <a:r>
              <a:rPr lang="en" sz="1200" b="1">
                <a:solidFill>
                  <a:schemeClr val="lt1"/>
                </a:solidFill>
                <a:highlight>
                  <a:schemeClr val="accent1"/>
                </a:highlight>
                <a:latin typeface="Courier New"/>
                <a:ea typeface="Courier New"/>
                <a:cs typeface="Courier New"/>
                <a:sym typeface="Courier New"/>
              </a:rPr>
              <a:t>Displaying partial information</a:t>
            </a:r>
            <a:endParaRPr sz="12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chemeClr val="accent1"/>
                </a:highlight>
                <a:latin typeface="Courier New"/>
                <a:ea typeface="Courier New"/>
                <a:cs typeface="Courier New"/>
                <a:sym typeface="Courier New"/>
              </a:rPr>
              <a:t>Name</a:t>
            </a:r>
            <a:r>
              <a:rPr lang="en" sz="1200">
                <a:solidFill>
                  <a:schemeClr val="lt2"/>
                </a:solidFill>
                <a:highlight>
                  <a:schemeClr val="accent1"/>
                </a:highlight>
                <a:latin typeface="Courier New"/>
                <a:ea typeface="Courier New"/>
                <a:cs typeface="Courier New"/>
                <a:sym typeface="Courier New"/>
              </a:rPr>
              <a:t>: </a:t>
            </a:r>
            <a:r>
              <a:rPr lang="en" sz="1200" b="1">
                <a:solidFill>
                  <a:schemeClr val="lt2"/>
                </a:solidFill>
                <a:highlight>
                  <a:schemeClr val="accent1"/>
                </a:highlight>
                <a:latin typeface="Courier New"/>
                <a:ea typeface="Courier New"/>
                <a:cs typeface="Courier New"/>
                <a:sym typeface="Courier New"/>
              </a:rPr>
              <a:t>Yvan Rooseleer</a:t>
            </a:r>
            <a:endParaRPr sz="1200" b="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chemeClr val="accent1"/>
                </a:highlight>
                <a:latin typeface="Courier New"/>
                <a:ea typeface="Courier New"/>
                <a:cs typeface="Courier New"/>
                <a:sym typeface="Courier New"/>
              </a:rPr>
              <a:t>Created</a:t>
            </a:r>
            <a:r>
              <a:rPr lang="en" sz="1200">
                <a:solidFill>
                  <a:schemeClr val="lt2"/>
                </a:solidFill>
                <a:highlight>
                  <a:schemeClr val="accent1"/>
                </a:highlight>
                <a:latin typeface="Courier New"/>
                <a:ea typeface="Courier New"/>
                <a:cs typeface="Courier New"/>
                <a:sym typeface="Courier New"/>
              </a:rPr>
              <a:t>: </a:t>
            </a:r>
            <a:r>
              <a:rPr lang="en" sz="1200" b="1">
                <a:solidFill>
                  <a:schemeClr val="lt2"/>
                </a:solidFill>
                <a:highlight>
                  <a:schemeClr val="accent1"/>
                </a:highlight>
                <a:latin typeface="Courier New"/>
                <a:ea typeface="Courier New"/>
                <a:cs typeface="Courier New"/>
                <a:sym typeface="Courier New"/>
              </a:rPr>
              <a:t>2016-12-23T08:38:22.877Z</a:t>
            </a:r>
            <a:endParaRPr sz="1200" b="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chemeClr val="accent1"/>
                </a:highlight>
                <a:latin typeface="Courier New"/>
                <a:ea typeface="Courier New"/>
                <a:cs typeface="Courier New"/>
                <a:sym typeface="Courier New"/>
              </a:rPr>
              <a:t>User Type</a:t>
            </a:r>
            <a:r>
              <a:rPr lang="en" sz="1200">
                <a:solidFill>
                  <a:schemeClr val="lt2"/>
                </a:solidFill>
                <a:highlight>
                  <a:schemeClr val="accent1"/>
                </a:highlight>
                <a:latin typeface="Courier New"/>
                <a:ea typeface="Courier New"/>
                <a:cs typeface="Courier New"/>
                <a:sym typeface="Courier New"/>
              </a:rPr>
              <a:t>: </a:t>
            </a:r>
            <a:r>
              <a:rPr lang="en" sz="1200" b="1">
                <a:solidFill>
                  <a:schemeClr val="lt2"/>
                </a:solidFill>
                <a:highlight>
                  <a:schemeClr val="accent1"/>
                </a:highlight>
                <a:latin typeface="Courier New"/>
                <a:ea typeface="Courier New"/>
                <a:cs typeface="Courier New"/>
                <a:sym typeface="Courier New"/>
              </a:rPr>
              <a:t>person</a:t>
            </a:r>
            <a:endParaRPr sz="1200" b="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chemeClr val="accent1"/>
                </a:highlight>
                <a:latin typeface="Courier New"/>
                <a:ea typeface="Courier New"/>
                <a:cs typeface="Courier New"/>
                <a:sym typeface="Courier New"/>
              </a:rPr>
              <a:t>User Status</a:t>
            </a:r>
            <a:r>
              <a:rPr lang="en" sz="1200">
                <a:solidFill>
                  <a:schemeClr val="lt2"/>
                </a:solidFill>
                <a:highlight>
                  <a:schemeClr val="accent1"/>
                </a:highlight>
                <a:latin typeface="Courier New"/>
                <a:ea typeface="Courier New"/>
                <a:cs typeface="Courier New"/>
                <a:sym typeface="Courier New"/>
              </a:rPr>
              <a:t>: </a:t>
            </a:r>
            <a:r>
              <a:rPr lang="en" sz="1200" b="1">
                <a:solidFill>
                  <a:schemeClr val="lt2"/>
                </a:solidFill>
                <a:highlight>
                  <a:schemeClr val="accent1"/>
                </a:highlight>
                <a:latin typeface="Courier New"/>
                <a:ea typeface="Courier New"/>
                <a:cs typeface="Courier New"/>
                <a:sym typeface="Courier New"/>
              </a:rPr>
              <a:t>active</a:t>
            </a:r>
            <a:endParaRPr sz="1100" b="1">
              <a:solidFill>
                <a:schemeClr val="lt2"/>
              </a:solidFill>
              <a:highlight>
                <a:schemeClr val="accent1"/>
              </a:highlight>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94"/>
        <p:cNvGrpSpPr/>
        <p:nvPr/>
      </p:nvGrpSpPr>
      <p:grpSpPr>
        <a:xfrm>
          <a:off x="0" y="0"/>
          <a:ext cx="0" cy="0"/>
          <a:chOff x="0" y="0"/>
          <a:chExt cx="0" cy="0"/>
        </a:xfrm>
      </p:grpSpPr>
      <p:sp>
        <p:nvSpPr>
          <p:cNvPr id="295" name="Google Shape;295;p47"/>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Ansible Response Data</a:t>
            </a:r>
            <a:endParaRPr/>
          </a:p>
        </p:txBody>
      </p:sp>
      <p:sp>
        <p:nvSpPr>
          <p:cNvPr id="296" name="Google Shape;296;p47"/>
          <p:cNvSpPr txBox="1">
            <a:spLocks noGrp="1"/>
          </p:cNvSpPr>
          <p:nvPr>
            <p:ph type="body" idx="1"/>
          </p:nvPr>
        </p:nvSpPr>
        <p:spPr>
          <a:xfrm>
            <a:off x="311700" y="1152475"/>
            <a:ext cx="8691300" cy="38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200">
                <a:solidFill>
                  <a:schemeClr val="lt1"/>
                </a:solidFill>
              </a:rPr>
              <a:t>Ansible command to gather facts from the webservers inventory</a:t>
            </a:r>
            <a:r>
              <a:rPr lang="en">
                <a:solidFill>
                  <a:schemeClr val="lt1"/>
                </a:solidFill>
              </a:rPr>
              <a:t/>
            </a:r>
            <a:br>
              <a:rPr lang="en">
                <a:solidFill>
                  <a:schemeClr val="lt1"/>
                </a:solidFill>
              </a:rPr>
            </a:br>
            <a:r>
              <a:rPr lang="en" sz="1800">
                <a:solidFill>
                  <a:schemeClr val="lt2"/>
                </a:solidFill>
                <a:highlight>
                  <a:schemeClr val="accent1"/>
                </a:highlight>
              </a:rPr>
              <a:t>$ ansible webservers -m gather_facts --tree ./tmp_facts</a:t>
            </a:r>
            <a:r>
              <a:rPr lang="en">
                <a:solidFill>
                  <a:schemeClr val="lt1"/>
                </a:solidFill>
              </a:rPr>
              <a:t/>
            </a:r>
            <a:br>
              <a:rPr lang="en">
                <a:solidFill>
                  <a:schemeClr val="lt1"/>
                </a:solidFill>
              </a:rPr>
            </a:br>
            <a:r>
              <a:rPr lang="en" sz="800">
                <a:solidFill>
                  <a:schemeClr val="lt1"/>
                </a:solidFill>
              </a:rPr>
              <a:t>URL for the complete response file: </a:t>
            </a:r>
            <a:r>
              <a:rPr lang="en" sz="800" u="sng">
                <a:solidFill>
                  <a:schemeClr val="lt1"/>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https://docs.google.com/document/d/1Z7wO5r8XaBirxXo06CmC8a6r5cCMezQQqUOcHxXhCyk/edit?usp=sharing</a:t>
            </a:r>
            <a:r>
              <a:rPr lang="en" sz="500">
                <a:solidFill>
                  <a:schemeClr val="lt1"/>
                </a:solidFill>
              </a:rPr>
              <a:t/>
            </a:r>
            <a:br>
              <a:rPr lang="en" sz="500">
                <a:solidFill>
                  <a:schemeClr val="lt1"/>
                </a:solidFill>
              </a:rPr>
            </a:br>
            <a:r>
              <a:rPr lang="en" sz="500">
                <a:solidFill>
                  <a:schemeClr val="lt1"/>
                </a:solidFill>
              </a:rPr>
              <a:t/>
            </a:r>
            <a:br>
              <a:rPr lang="en" sz="500">
                <a:solidFill>
                  <a:schemeClr val="lt1"/>
                </a:solidFill>
              </a:rPr>
            </a:br>
            <a:r>
              <a:rPr lang="en" sz="1000" b="1">
                <a:solidFill>
                  <a:schemeClr val="lt1"/>
                </a:solidFill>
              </a:rPr>
              <a:t>Partial Output (with some response data highlighted)</a:t>
            </a:r>
            <a:br>
              <a:rPr lang="en" sz="1000" b="1">
                <a:solidFill>
                  <a:schemeClr val="lt1"/>
                </a:solidFill>
              </a:rPr>
            </a:br>
            <a:r>
              <a:rPr lang="en" sz="500">
                <a:solidFill>
                  <a:schemeClr val="lt1"/>
                </a:solidFill>
              </a:rPr>
              <a:t/>
            </a:r>
            <a:br>
              <a:rPr lang="en" sz="500">
                <a:solidFill>
                  <a:schemeClr val="lt1"/>
                </a:solidFill>
              </a:rPr>
            </a:br>
            <a:r>
              <a:rPr lang="en" sz="700">
                <a:solidFill>
                  <a:schemeClr val="lt1"/>
                </a:solidFill>
                <a:highlight>
                  <a:schemeClr val="lt2"/>
                </a:highlight>
                <a:latin typeface="Courier New"/>
                <a:ea typeface="Courier New"/>
                <a:cs typeface="Courier New"/>
                <a:sym typeface="Courier New"/>
              </a:rPr>
              <a:t>{"</a:t>
            </a:r>
            <a:r>
              <a:rPr lang="en" sz="700" b="1">
                <a:solidFill>
                  <a:schemeClr val="lt1"/>
                </a:solidFill>
                <a:highlight>
                  <a:srgbClr val="FFFF00"/>
                </a:highlight>
                <a:latin typeface="Courier New"/>
                <a:ea typeface="Courier New"/>
                <a:cs typeface="Courier New"/>
                <a:sym typeface="Courier New"/>
              </a:rPr>
              <a:t>ansible_facts</a:t>
            </a:r>
            <a:r>
              <a:rPr lang="en" sz="700">
                <a:solidFill>
                  <a:schemeClr val="lt1"/>
                </a:solidFill>
                <a:highlight>
                  <a:schemeClr val="lt2"/>
                </a:highlight>
                <a:latin typeface="Courier New"/>
                <a:ea typeface="Courier New"/>
                <a:cs typeface="Courier New"/>
                <a:sym typeface="Courier New"/>
              </a:rPr>
              <a:t>": {"ansible_all_ipv4_addresses": ["192.0.2.1", "192.0.2.2", "192.0.2.3", "192.0.2.4", "192.0.2.5", "10.0.2.15", "172.17.0.1"], "ansible_all_ipv6_addresses": ["fe80::9002:c8ff:fee8:bb09", "fe80::3c67:a5ff:fe17:e4cf", "fe80::a00:27ff:fee9:3de6", "fe80::42:3ff:fef6:9477"], "ansible_apparmor": {"status": "enabled"}, "ansible_architecture": "x86_64", "ansible_bios_date": "12/01/2006", "ansible_bios_version": "VirtualBox", "</a:t>
            </a:r>
            <a:r>
              <a:rPr lang="en" sz="700" b="1">
                <a:solidFill>
                  <a:schemeClr val="lt1"/>
                </a:solidFill>
                <a:highlight>
                  <a:srgbClr val="FFFF00"/>
                </a:highlight>
                <a:latin typeface="Courier New"/>
                <a:ea typeface="Courier New"/>
                <a:cs typeface="Courier New"/>
                <a:sym typeface="Courier New"/>
              </a:rPr>
              <a:t>ansible_cmdline</a:t>
            </a:r>
            <a:r>
              <a:rPr lang="en" sz="700">
                <a:solidFill>
                  <a:schemeClr val="lt1"/>
                </a:solidFill>
                <a:highlight>
                  <a:schemeClr val="lt2"/>
                </a:highlight>
                <a:latin typeface="Courier New"/>
                <a:ea typeface="Courier New"/>
                <a:cs typeface="Courier New"/>
                <a:sym typeface="Courier New"/>
              </a:rPr>
              <a:t>": {"</a:t>
            </a:r>
            <a:r>
              <a:rPr lang="en" sz="700" b="1">
                <a:solidFill>
                  <a:schemeClr val="lt1"/>
                </a:solidFill>
                <a:highlight>
                  <a:srgbClr val="FFFF00"/>
                </a:highlight>
                <a:latin typeface="Courier New"/>
                <a:ea typeface="Courier New"/>
                <a:cs typeface="Courier New"/>
                <a:sym typeface="Courier New"/>
              </a:rPr>
              <a:t>BOOT_IMAGE</a:t>
            </a:r>
            <a:r>
              <a:rPr lang="en" sz="700">
                <a:solidFill>
                  <a:schemeClr val="lt1"/>
                </a:solidFill>
                <a:highlight>
                  <a:schemeClr val="lt2"/>
                </a:highlight>
                <a:latin typeface="Courier New"/>
                <a:ea typeface="Courier New"/>
                <a:cs typeface="Courier New"/>
                <a:sym typeface="Courier New"/>
              </a:rPr>
              <a:t>": "/boot/vmlinuz-5.4.0-37-generic", "quiet": true, "ro": true, "</a:t>
            </a:r>
            <a:r>
              <a:rPr lang="en" sz="700" b="1">
                <a:solidFill>
                  <a:schemeClr val="lt1"/>
                </a:solidFill>
                <a:highlight>
                  <a:srgbClr val="FFFF00"/>
                </a:highlight>
                <a:latin typeface="Courier New"/>
                <a:ea typeface="Courier New"/>
                <a:cs typeface="Courier New"/>
                <a:sym typeface="Courier New"/>
              </a:rPr>
              <a:t>root</a:t>
            </a:r>
            <a:r>
              <a:rPr lang="en" sz="700">
                <a:solidFill>
                  <a:schemeClr val="lt1"/>
                </a:solidFill>
                <a:highlight>
                  <a:schemeClr val="lt2"/>
                </a:highlight>
                <a:latin typeface="Courier New"/>
                <a:ea typeface="Courier New"/>
                <a:cs typeface="Courier New"/>
                <a:sym typeface="Courier New"/>
              </a:rPr>
              <a:t>": "UUID=fb261367-cf98-4bce-b682-42b3de0a8ab9", "vga": "792", "zswap.enabled": "1"}, "</a:t>
            </a:r>
            <a:r>
              <a:rPr lang="en" sz="700" b="1">
                <a:solidFill>
                  <a:schemeClr val="lt1"/>
                </a:solidFill>
                <a:highlight>
                  <a:srgbClr val="FFFF00"/>
                </a:highlight>
                <a:latin typeface="Courier New"/>
                <a:ea typeface="Courier New"/>
                <a:cs typeface="Courier New"/>
                <a:sym typeface="Courier New"/>
              </a:rPr>
              <a:t>ansible_date_time</a:t>
            </a:r>
            <a:r>
              <a:rPr lang="en" sz="700">
                <a:solidFill>
                  <a:schemeClr val="lt1"/>
                </a:solidFill>
                <a:highlight>
                  <a:schemeClr val="lt2"/>
                </a:highlight>
                <a:latin typeface="Courier New"/>
                <a:ea typeface="Courier New"/>
                <a:cs typeface="Courier New"/>
                <a:sym typeface="Courier New"/>
              </a:rPr>
              <a:t>": {"date": "2021-01-20", "day": "20", "epoch": "1611160850", "hour": "16", "iso8601": "2021-01-20T16:40:50Z", "iso8601_basic": "20210120T164050181658", "iso8601_basic_short": "20210120T164050", "iso8601_micro": "2021-01-20T16:40:50.181774Z", "minute": "40", "month": "01", "second": "50", "time": "16:40:50", "tz": "UTC", "tz_offset": "+0000", "weekday": "Wednesday", "weekday_number": "3", "weeknumber": "03", "year": "2021"}, "</a:t>
            </a:r>
            <a:r>
              <a:rPr lang="en" sz="700" b="1">
                <a:solidFill>
                  <a:schemeClr val="lt1"/>
                </a:solidFill>
                <a:highlight>
                  <a:srgbClr val="FFFF00"/>
                </a:highlight>
                <a:latin typeface="Courier New"/>
                <a:ea typeface="Courier New"/>
                <a:cs typeface="Courier New"/>
                <a:sym typeface="Courier New"/>
              </a:rPr>
              <a:t>ansible_default_ipv4</a:t>
            </a:r>
            <a:r>
              <a:rPr lang="en" sz="700">
                <a:solidFill>
                  <a:schemeClr val="lt1"/>
                </a:solidFill>
                <a:highlight>
                  <a:schemeClr val="lt2"/>
                </a:highlight>
                <a:latin typeface="Courier New"/>
                <a:ea typeface="Courier New"/>
                <a:cs typeface="Courier New"/>
                <a:sym typeface="Courier New"/>
              </a:rPr>
              <a:t>": {"</a:t>
            </a:r>
            <a:r>
              <a:rPr lang="en" sz="700" b="1">
                <a:solidFill>
                  <a:schemeClr val="lt2"/>
                </a:solidFill>
                <a:highlight>
                  <a:schemeClr val="accent5"/>
                </a:highlight>
                <a:latin typeface="Courier New"/>
                <a:ea typeface="Courier New"/>
                <a:cs typeface="Courier New"/>
                <a:sym typeface="Courier New"/>
              </a:rPr>
              <a:t>address": "10.0.2.15</a:t>
            </a:r>
            <a:r>
              <a:rPr lang="en" sz="700">
                <a:solidFill>
                  <a:schemeClr val="lt1"/>
                </a:solidFill>
                <a:highlight>
                  <a:schemeClr val="lt2"/>
                </a:highlight>
                <a:latin typeface="Courier New"/>
                <a:ea typeface="Courier New"/>
                <a:cs typeface="Courier New"/>
                <a:sym typeface="Courier New"/>
              </a:rPr>
              <a:t>", "alias": "enp0s3", "broadcast": "10.0.2.255", "</a:t>
            </a:r>
            <a:r>
              <a:rPr lang="en" sz="700" b="1">
                <a:solidFill>
                  <a:schemeClr val="lt1"/>
                </a:solidFill>
                <a:highlight>
                  <a:srgbClr val="FFFF00"/>
                </a:highlight>
                <a:latin typeface="Courier New"/>
                <a:ea typeface="Courier New"/>
                <a:cs typeface="Courier New"/>
                <a:sym typeface="Courier New"/>
              </a:rPr>
              <a:t>gateway</a:t>
            </a:r>
            <a:r>
              <a:rPr lang="en" sz="700">
                <a:solidFill>
                  <a:schemeClr val="lt1"/>
                </a:solidFill>
                <a:highlight>
                  <a:schemeClr val="lt2"/>
                </a:highlight>
                <a:latin typeface="Courier New"/>
                <a:ea typeface="Courier New"/>
                <a:cs typeface="Courier New"/>
                <a:sym typeface="Courier New"/>
              </a:rPr>
              <a:t>": "10.0.2.2", "</a:t>
            </a:r>
            <a:r>
              <a:rPr lang="en" sz="700" b="1">
                <a:solidFill>
                  <a:schemeClr val="lt1"/>
                </a:solidFill>
                <a:highlight>
                  <a:srgbClr val="FFFF00"/>
                </a:highlight>
                <a:latin typeface="Courier New"/>
                <a:ea typeface="Courier New"/>
                <a:cs typeface="Courier New"/>
                <a:sym typeface="Courier New"/>
              </a:rPr>
              <a:t>interface</a:t>
            </a:r>
            <a:r>
              <a:rPr lang="en" sz="700">
                <a:solidFill>
                  <a:schemeClr val="lt1"/>
                </a:solidFill>
                <a:highlight>
                  <a:schemeClr val="lt2"/>
                </a:highlight>
                <a:latin typeface="Courier New"/>
                <a:ea typeface="Courier New"/>
                <a:cs typeface="Courier New"/>
                <a:sym typeface="Courier New"/>
              </a:rPr>
              <a:t>": "enp0s3", "macaddress": "08:00:27:e9:3d:e6", "mtu": 1500, "netmask": "255.255.255.0", "network": "10.0.2.0", "type": "ether"}, "ansible_default_ipv6": {}, … , "</a:t>
            </a:r>
            <a:r>
              <a:rPr lang="en" sz="700" b="1">
                <a:solidFill>
                  <a:schemeClr val="lt1"/>
                </a:solidFill>
                <a:highlight>
                  <a:srgbClr val="FFFF00"/>
                </a:highlight>
                <a:latin typeface="Courier New"/>
                <a:ea typeface="Courier New"/>
                <a:cs typeface="Courier New"/>
                <a:sym typeface="Courier New"/>
              </a:rPr>
              <a:t>ansible_distribution</a:t>
            </a:r>
            <a:r>
              <a:rPr lang="en" sz="700">
                <a:solidFill>
                  <a:schemeClr val="lt1"/>
                </a:solidFill>
                <a:highlight>
                  <a:schemeClr val="lt2"/>
                </a:highlight>
                <a:latin typeface="Courier New"/>
                <a:ea typeface="Courier New"/>
                <a:cs typeface="Courier New"/>
                <a:sym typeface="Courier New"/>
              </a:rPr>
              <a:t>": "</a:t>
            </a:r>
            <a:r>
              <a:rPr lang="en" sz="700" b="1">
                <a:solidFill>
                  <a:schemeClr val="lt2"/>
                </a:solidFill>
                <a:highlight>
                  <a:schemeClr val="accent5"/>
                </a:highlight>
                <a:latin typeface="Courier New"/>
                <a:ea typeface="Courier New"/>
                <a:cs typeface="Courier New"/>
                <a:sym typeface="Courier New"/>
              </a:rPr>
              <a:t>Ubuntu</a:t>
            </a:r>
            <a:r>
              <a:rPr lang="en" sz="700">
                <a:solidFill>
                  <a:schemeClr val="lt1"/>
                </a:solidFill>
                <a:highlight>
                  <a:schemeClr val="lt2"/>
                </a:highlight>
                <a:latin typeface="Courier New"/>
                <a:ea typeface="Courier New"/>
                <a:cs typeface="Courier New"/>
                <a:sym typeface="Courier New"/>
              </a:rPr>
              <a:t>", "ansible_distribution_file_parsed": true, "ansible_distribution_file_path": "/etc/os-release", "ansible_distribution_file_variety": "Debian", "</a:t>
            </a:r>
            <a:r>
              <a:rPr lang="en" sz="700" b="1">
                <a:solidFill>
                  <a:schemeClr val="lt1"/>
                </a:solidFill>
                <a:highlight>
                  <a:srgbClr val="FFFF00"/>
                </a:highlight>
                <a:latin typeface="Courier New"/>
                <a:ea typeface="Courier New"/>
                <a:cs typeface="Courier New"/>
                <a:sym typeface="Courier New"/>
              </a:rPr>
              <a:t>ansible_distribution_major_version</a:t>
            </a:r>
            <a:r>
              <a:rPr lang="en" sz="700">
                <a:solidFill>
                  <a:schemeClr val="lt1"/>
                </a:solidFill>
                <a:highlight>
                  <a:schemeClr val="lt2"/>
                </a:highlight>
                <a:latin typeface="Courier New"/>
                <a:ea typeface="Courier New"/>
                <a:cs typeface="Courier New"/>
                <a:sym typeface="Courier New"/>
              </a:rPr>
              <a:t>": "20", "</a:t>
            </a:r>
            <a:r>
              <a:rPr lang="en" sz="700" b="1">
                <a:solidFill>
                  <a:schemeClr val="lt1"/>
                </a:solidFill>
                <a:highlight>
                  <a:srgbClr val="FFFF00"/>
                </a:highlight>
                <a:latin typeface="Courier New"/>
                <a:ea typeface="Courier New"/>
                <a:cs typeface="Courier New"/>
                <a:sym typeface="Courier New"/>
              </a:rPr>
              <a:t>ansible_distribution_release</a:t>
            </a:r>
            <a:r>
              <a:rPr lang="en" sz="700">
                <a:solidFill>
                  <a:schemeClr val="lt1"/>
                </a:solidFill>
                <a:highlight>
                  <a:schemeClr val="lt2"/>
                </a:highlight>
                <a:latin typeface="Courier New"/>
                <a:ea typeface="Courier New"/>
                <a:cs typeface="Courier New"/>
                <a:sym typeface="Courier New"/>
              </a:rPr>
              <a:t>": "</a:t>
            </a:r>
            <a:r>
              <a:rPr lang="en" sz="700" b="1">
                <a:solidFill>
                  <a:schemeClr val="lt2"/>
                </a:solidFill>
                <a:highlight>
                  <a:schemeClr val="accent5"/>
                </a:highlight>
                <a:latin typeface="Courier New"/>
                <a:ea typeface="Courier New"/>
                <a:cs typeface="Courier New"/>
                <a:sym typeface="Courier New"/>
              </a:rPr>
              <a:t>focal</a:t>
            </a:r>
            <a:r>
              <a:rPr lang="en" sz="700">
                <a:solidFill>
                  <a:schemeClr val="lt1"/>
                </a:solidFill>
                <a:highlight>
                  <a:schemeClr val="lt2"/>
                </a:highlight>
                <a:latin typeface="Courier New"/>
                <a:ea typeface="Courier New"/>
                <a:cs typeface="Courier New"/>
                <a:sym typeface="Courier New"/>
              </a:rPr>
              <a:t>", "</a:t>
            </a:r>
            <a:r>
              <a:rPr lang="en" sz="700" b="1">
                <a:solidFill>
                  <a:schemeClr val="lt1"/>
                </a:solidFill>
                <a:highlight>
                  <a:srgbClr val="FFFF00"/>
                </a:highlight>
                <a:latin typeface="Courier New"/>
                <a:ea typeface="Courier New"/>
                <a:cs typeface="Courier New"/>
                <a:sym typeface="Courier New"/>
              </a:rPr>
              <a:t>ansible_distribution_version</a:t>
            </a:r>
            <a:r>
              <a:rPr lang="en" sz="700">
                <a:solidFill>
                  <a:schemeClr val="lt1"/>
                </a:solidFill>
                <a:highlight>
                  <a:schemeClr val="lt2"/>
                </a:highlight>
                <a:latin typeface="Courier New"/>
                <a:ea typeface="Courier New"/>
                <a:cs typeface="Courier New"/>
                <a:sym typeface="Courier New"/>
              </a:rPr>
              <a:t>": "</a:t>
            </a:r>
            <a:r>
              <a:rPr lang="en" sz="700" b="1">
                <a:solidFill>
                  <a:schemeClr val="lt2"/>
                </a:solidFill>
                <a:highlight>
                  <a:schemeClr val="accent5"/>
                </a:highlight>
                <a:latin typeface="Courier New"/>
                <a:ea typeface="Courier New"/>
                <a:cs typeface="Courier New"/>
                <a:sym typeface="Courier New"/>
              </a:rPr>
              <a:t>20.04</a:t>
            </a:r>
            <a:r>
              <a:rPr lang="en" sz="700">
                <a:solidFill>
                  <a:schemeClr val="lt1"/>
                </a:solidFill>
                <a:highlight>
                  <a:schemeClr val="lt2"/>
                </a:highlight>
                <a:latin typeface="Courier New"/>
                <a:ea typeface="Courier New"/>
                <a:cs typeface="Courier New"/>
                <a:sym typeface="Courier New"/>
              </a:rPr>
              <a:t>", "ansible_dns": {"nameservers": ["127.0.0.53"], … , "ansible_nodename": "labvm", "ansible_os_family": "Debian", "ansible_pkg_mgr": "apt", "ansible_proc_cmdline": {"</a:t>
            </a:r>
            <a:r>
              <a:rPr lang="en" sz="700" b="1">
                <a:solidFill>
                  <a:schemeClr val="lt1"/>
                </a:solidFill>
                <a:highlight>
                  <a:srgbClr val="FFFF00"/>
                </a:highlight>
                <a:latin typeface="Courier New"/>
                <a:ea typeface="Courier New"/>
                <a:cs typeface="Courier New"/>
                <a:sym typeface="Courier New"/>
              </a:rPr>
              <a:t>BOOT_IMAGE</a:t>
            </a:r>
            <a:r>
              <a:rPr lang="en" sz="700">
                <a:solidFill>
                  <a:schemeClr val="lt1"/>
                </a:solidFill>
                <a:highlight>
                  <a:schemeClr val="lt2"/>
                </a:highlight>
                <a:latin typeface="Courier New"/>
                <a:ea typeface="Courier New"/>
                <a:cs typeface="Courier New"/>
                <a:sym typeface="Courier New"/>
              </a:rPr>
              <a:t>": "/boot/vmlinuz-5.4.0-37-generic", "quiet": true, "ro": true, "root": "UUID=fb261367-cf98-4bce-b682-42b3de0a8ab9", "vga": "792", "zswap.enabled": "1"}, "</a:t>
            </a:r>
            <a:r>
              <a:rPr lang="en" sz="700" b="1">
                <a:solidFill>
                  <a:schemeClr val="lt1"/>
                </a:solidFill>
                <a:highlight>
                  <a:srgbClr val="FFFF00"/>
                </a:highlight>
                <a:latin typeface="Courier New"/>
                <a:ea typeface="Courier New"/>
                <a:cs typeface="Courier New"/>
                <a:sym typeface="Courier New"/>
              </a:rPr>
              <a:t>ansible_processor</a:t>
            </a:r>
            <a:r>
              <a:rPr lang="en" sz="700">
                <a:solidFill>
                  <a:schemeClr val="lt1"/>
                </a:solidFill>
                <a:highlight>
                  <a:schemeClr val="lt2"/>
                </a:highlight>
                <a:latin typeface="Courier New"/>
                <a:ea typeface="Courier New"/>
                <a:cs typeface="Courier New"/>
                <a:sym typeface="Courier New"/>
              </a:rPr>
              <a:t>": ["0", "GenuineIntel", "Intel(R) Core(TM) i7-7600U CPU @ 2.80GHz", "1", "GenuineIntel", "Intel(R) Core(TM) i7-7600U CPU @ 2.80GHz"], "ansible_processor_cores": 2, "ansible_processor_count": 1, "ansible_processor_threads_per_core": 1, "ansible_processor_vcpus": 2, "</a:t>
            </a:r>
            <a:r>
              <a:rPr lang="en" sz="700" b="1">
                <a:solidFill>
                  <a:schemeClr val="lt1"/>
                </a:solidFill>
                <a:highlight>
                  <a:srgbClr val="FFFF00"/>
                </a:highlight>
                <a:latin typeface="Courier New"/>
                <a:ea typeface="Courier New"/>
                <a:cs typeface="Courier New"/>
                <a:sym typeface="Courier New"/>
              </a:rPr>
              <a:t>ansible_product_name</a:t>
            </a:r>
            <a:r>
              <a:rPr lang="en" sz="700">
                <a:solidFill>
                  <a:schemeClr val="lt1"/>
                </a:solidFill>
                <a:highlight>
                  <a:schemeClr val="lt2"/>
                </a:highlight>
                <a:latin typeface="Courier New"/>
                <a:ea typeface="Courier New"/>
                <a:cs typeface="Courier New"/>
                <a:sym typeface="Courier New"/>
              </a:rPr>
              <a:t>": "VirtualBox", "ansible_product_serial": "NA", "ansible_product_uuid": "NA", "</a:t>
            </a:r>
            <a:r>
              <a:rPr lang="en" sz="700" b="1">
                <a:solidFill>
                  <a:schemeClr val="lt1"/>
                </a:solidFill>
                <a:highlight>
                  <a:srgbClr val="FFFF00"/>
                </a:highlight>
                <a:latin typeface="Courier New"/>
                <a:ea typeface="Courier New"/>
                <a:cs typeface="Courier New"/>
                <a:sym typeface="Courier New"/>
              </a:rPr>
              <a:t>ansible_product_version</a:t>
            </a:r>
            <a:r>
              <a:rPr lang="en" sz="700">
                <a:solidFill>
                  <a:schemeClr val="lt1"/>
                </a:solidFill>
                <a:highlight>
                  <a:schemeClr val="lt2"/>
                </a:highlight>
                <a:latin typeface="Courier New"/>
                <a:ea typeface="Courier New"/>
                <a:cs typeface="Courier New"/>
                <a:sym typeface="Courier New"/>
              </a:rPr>
              <a:t>": "1.2", "</a:t>
            </a:r>
            <a:r>
              <a:rPr lang="en" sz="700" b="1">
                <a:solidFill>
                  <a:schemeClr val="lt1"/>
                </a:solidFill>
                <a:highlight>
                  <a:srgbClr val="FFFF00"/>
                </a:highlight>
                <a:latin typeface="Courier New"/>
                <a:ea typeface="Courier New"/>
                <a:cs typeface="Courier New"/>
                <a:sym typeface="Courier New"/>
              </a:rPr>
              <a:t>ansible_python</a:t>
            </a:r>
            <a:r>
              <a:rPr lang="en" sz="700">
                <a:solidFill>
                  <a:schemeClr val="lt1"/>
                </a:solidFill>
                <a:highlight>
                  <a:schemeClr val="lt2"/>
                </a:highlight>
                <a:latin typeface="Courier New"/>
                <a:ea typeface="Courier New"/>
                <a:cs typeface="Courier New"/>
                <a:sym typeface="Courier New"/>
              </a:rPr>
              <a:t>": {"executable": "/usr/bin/python3", "has_sslcontext": true, "type": "cpython", "version": {"major": 3, "micro": 2, "minor": 8, "releaselevel": "final", "serial": 0}, "version_info": [3, 8, 2, "final", 0]}, "ansible_python_version": "3.8.2", "ansible_real_group_id": 900, "ansible_real_user_id": 900, "ansible_selinux": {"status": "disabled"}, "ansible_selinux_python_present": true, "ansible_service_mgr": "systemd", … , "ipv6": [{"address": "fe80::3c67:a5ff:fe17:e4cf", "prefix": "64", "scope": "link"}], "macaddress": "3e:67:a5:17:e4:cf", "mtu": 1500, "promisc": true, "speed": 10000, "timestamping": ["tx_software", "rx_software", "software"], "type": "ether"}, "ansible_virtualization_role": "guest", "ansible_virtualization_type": "virtualbox", "discovered_interpreter_python": "/usr/bin/python3", "gather_subset": ["all"], "module_setup": true}, "</a:t>
            </a:r>
            <a:r>
              <a:rPr lang="en" sz="700" b="1">
                <a:solidFill>
                  <a:schemeClr val="lt1"/>
                </a:solidFill>
                <a:highlight>
                  <a:srgbClr val="FFFF00"/>
                </a:highlight>
                <a:latin typeface="Courier New"/>
                <a:ea typeface="Courier New"/>
                <a:cs typeface="Courier New"/>
                <a:sym typeface="Courier New"/>
              </a:rPr>
              <a:t>changed</a:t>
            </a:r>
            <a:r>
              <a:rPr lang="en" sz="700">
                <a:solidFill>
                  <a:schemeClr val="lt1"/>
                </a:solidFill>
                <a:highlight>
                  <a:schemeClr val="lt2"/>
                </a:highlight>
                <a:latin typeface="Courier New"/>
                <a:ea typeface="Courier New"/>
                <a:cs typeface="Courier New"/>
                <a:sym typeface="Courier New"/>
              </a:rPr>
              <a:t>": false, "</a:t>
            </a:r>
            <a:r>
              <a:rPr lang="en" sz="700" b="1">
                <a:solidFill>
                  <a:schemeClr val="lt1"/>
                </a:solidFill>
                <a:highlight>
                  <a:srgbClr val="FFFF00"/>
                </a:highlight>
                <a:latin typeface="Courier New"/>
                <a:ea typeface="Courier New"/>
                <a:cs typeface="Courier New"/>
                <a:sym typeface="Courier New"/>
              </a:rPr>
              <a:t>deprecations</a:t>
            </a:r>
            <a:r>
              <a:rPr lang="en" sz="700">
                <a:solidFill>
                  <a:schemeClr val="lt1"/>
                </a:solidFill>
                <a:highlight>
                  <a:schemeClr val="lt2"/>
                </a:highlight>
                <a:latin typeface="Courier New"/>
                <a:ea typeface="Courier New"/>
                <a:cs typeface="Courier New"/>
                <a:sym typeface="Courier New"/>
              </a:rPr>
              <a:t>": [], "</a:t>
            </a:r>
            <a:r>
              <a:rPr lang="en" sz="700" b="1">
                <a:solidFill>
                  <a:schemeClr val="lt1"/>
                </a:solidFill>
                <a:highlight>
                  <a:srgbClr val="FFFF00"/>
                </a:highlight>
                <a:latin typeface="Courier New"/>
                <a:ea typeface="Courier New"/>
                <a:cs typeface="Courier New"/>
                <a:sym typeface="Courier New"/>
              </a:rPr>
              <a:t>warnings</a:t>
            </a:r>
            <a:r>
              <a:rPr lang="en" sz="700">
                <a:solidFill>
                  <a:schemeClr val="lt1"/>
                </a:solidFill>
                <a:highlight>
                  <a:schemeClr val="lt2"/>
                </a:highlight>
                <a:latin typeface="Courier New"/>
                <a:ea typeface="Courier New"/>
                <a:cs typeface="Courier New"/>
                <a:sym typeface="Courier New"/>
              </a:rPr>
              <a:t>": []} </a:t>
            </a:r>
            <a:endParaRPr>
              <a:solidFill>
                <a:schemeClr val="lt1"/>
              </a:solidFill>
              <a:highlight>
                <a:schemeClr val="lt2"/>
              </a:high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00"/>
        <p:cNvGrpSpPr/>
        <p:nvPr/>
      </p:nvGrpSpPr>
      <p:grpSpPr>
        <a:xfrm>
          <a:off x="0" y="0"/>
          <a:ext cx="0" cy="0"/>
          <a:chOff x="0" y="0"/>
          <a:chExt cx="0" cy="0"/>
        </a:xfrm>
      </p:grpSpPr>
      <p:sp>
        <p:nvSpPr>
          <p:cNvPr id="301" name="Google Shape;301;p48"/>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Ansible Response Data</a:t>
            </a:r>
            <a:endParaRPr/>
          </a:p>
        </p:txBody>
      </p:sp>
      <p:sp>
        <p:nvSpPr>
          <p:cNvPr id="302" name="Google Shape;302;p48"/>
          <p:cNvSpPr txBox="1">
            <a:spLocks noGrp="1"/>
          </p:cNvSpPr>
          <p:nvPr>
            <p:ph type="body" idx="1"/>
          </p:nvPr>
        </p:nvSpPr>
        <p:spPr>
          <a:xfrm>
            <a:off x="311700" y="1152475"/>
            <a:ext cx="8520600" cy="3893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Parsing And Filtering Ansible JSON Data -- Keys Level 1</a:t>
            </a:r>
            <a:endParaRPr sz="1800">
              <a:solidFill>
                <a:schemeClr val="lt2"/>
              </a:solidFill>
              <a:highlight>
                <a:schemeClr val="accent1"/>
              </a:highlight>
            </a:endParaRPr>
          </a:p>
          <a:p>
            <a:pPr marL="0" lvl="0" indent="0" algn="l" rtl="0">
              <a:lnSpc>
                <a:spcPct val="100000"/>
              </a:lnSpc>
              <a:spcBef>
                <a:spcPts val="0"/>
              </a:spcBef>
              <a:spcAft>
                <a:spcPts val="0"/>
              </a:spcAft>
              <a:buNone/>
            </a:pPr>
            <a:endParaRPr>
              <a:solidFill>
                <a:schemeClr val="lt1"/>
              </a:solidFill>
            </a:endParaRPr>
          </a:p>
          <a:p>
            <a:pPr marL="0" lvl="0" indent="0" algn="l" rtl="0">
              <a:lnSpc>
                <a:spcPct val="100000"/>
              </a:lnSpc>
              <a:spcBef>
                <a:spcPts val="0"/>
              </a:spcBef>
              <a:spcAft>
                <a:spcPts val="0"/>
              </a:spcAft>
              <a:buNone/>
            </a:pPr>
            <a:r>
              <a:rPr lang="en" sz="1800">
                <a:solidFill>
                  <a:schemeClr val="lt2"/>
                </a:solidFill>
                <a:latin typeface="Courier New"/>
                <a:ea typeface="Courier New"/>
                <a:cs typeface="Courier New"/>
                <a:sym typeface="Courier New"/>
              </a:rPr>
              <a:t>Code</a:t>
            </a:r>
            <a:endParaRPr sz="18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a:solidFill>
                  <a:schemeClr val="lt1"/>
                </a:solidFill>
                <a:highlight>
                  <a:srgbClr val="EFEFEF"/>
                </a:highlight>
                <a:latin typeface="Courier New"/>
                <a:ea typeface="Courier New"/>
                <a:cs typeface="Courier New"/>
                <a:sym typeface="Courier New"/>
              </a:rPr>
              <a:t>ansible_dict = json.</a:t>
            </a:r>
            <a:r>
              <a:rPr lang="en" b="1">
                <a:solidFill>
                  <a:schemeClr val="lt1"/>
                </a:solidFill>
                <a:highlight>
                  <a:srgbClr val="EFEFEF"/>
                </a:highlight>
                <a:latin typeface="Courier New"/>
                <a:ea typeface="Courier New"/>
                <a:cs typeface="Courier New"/>
                <a:sym typeface="Courier New"/>
              </a:rPr>
              <a:t>loads</a:t>
            </a:r>
            <a:r>
              <a:rPr lang="en">
                <a:solidFill>
                  <a:schemeClr val="lt1"/>
                </a:solidFill>
                <a:highlight>
                  <a:srgbClr val="EFEFEF"/>
                </a:highlight>
                <a:latin typeface="Courier New"/>
                <a:ea typeface="Courier New"/>
                <a:cs typeface="Courier New"/>
                <a:sym typeface="Courier New"/>
              </a:rPr>
              <a:t>(ansible_json_doc)</a:t>
            </a:r>
            <a:endParaRPr>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a:solidFill>
                  <a:schemeClr val="lt1"/>
                </a:solidFill>
                <a:highlight>
                  <a:srgbClr val="EFEFEF"/>
                </a:highlight>
                <a:latin typeface="Courier New"/>
                <a:ea typeface="Courier New"/>
                <a:cs typeface="Courier New"/>
                <a:sym typeface="Courier New"/>
              </a:rPr>
              <a:t>print(ansible_dict.</a:t>
            </a:r>
            <a:r>
              <a:rPr lang="en" b="1">
                <a:solidFill>
                  <a:schemeClr val="lt1"/>
                </a:solidFill>
                <a:highlight>
                  <a:srgbClr val="EFEFEF"/>
                </a:highlight>
                <a:latin typeface="Courier New"/>
                <a:ea typeface="Courier New"/>
                <a:cs typeface="Courier New"/>
                <a:sym typeface="Courier New"/>
              </a:rPr>
              <a:t>keys</a:t>
            </a:r>
            <a:r>
              <a:rPr lang="en">
                <a:solidFill>
                  <a:schemeClr val="lt1"/>
                </a:solidFill>
                <a:highlight>
                  <a:srgbClr val="EFEFEF"/>
                </a:highlight>
                <a:latin typeface="Courier New"/>
                <a:ea typeface="Courier New"/>
                <a:cs typeface="Courier New"/>
                <a:sym typeface="Courier New"/>
              </a:rPr>
              <a:t>())</a:t>
            </a:r>
            <a:endParaRPr>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800" b="1">
                <a:solidFill>
                  <a:schemeClr val="lt1"/>
                </a:solidFill>
                <a:latin typeface="Courier New"/>
                <a:ea typeface="Courier New"/>
                <a:cs typeface="Courier New"/>
                <a:sym typeface="Courier New"/>
              </a:rPr>
              <a:t>Output (Level 1)</a:t>
            </a:r>
            <a:br>
              <a:rPr lang="en" sz="1800" b="1">
                <a:solidFill>
                  <a:schemeClr val="lt1"/>
                </a:solidFill>
                <a:latin typeface="Courier New"/>
                <a:ea typeface="Courier New"/>
                <a:cs typeface="Courier New"/>
                <a:sym typeface="Courier New"/>
              </a:rPr>
            </a:br>
            <a:endParaRPr sz="6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b="1">
                <a:solidFill>
                  <a:schemeClr val="lt2"/>
                </a:solidFill>
                <a:highlight>
                  <a:schemeClr val="accent1"/>
                </a:highlight>
                <a:latin typeface="Courier New"/>
                <a:ea typeface="Courier New"/>
                <a:cs typeface="Courier New"/>
                <a:sym typeface="Courier New"/>
              </a:rPr>
              <a:t>[</a:t>
            </a:r>
            <a:r>
              <a:rPr lang="en" b="1">
                <a:solidFill>
                  <a:schemeClr val="dk2"/>
                </a:solidFill>
                <a:highlight>
                  <a:srgbClr val="EFEFEF"/>
                </a:highlight>
                <a:latin typeface="Courier New"/>
                <a:ea typeface="Courier New"/>
                <a:cs typeface="Courier New"/>
                <a:sym typeface="Courier New"/>
              </a:rPr>
              <a:t>'ansible_facts'</a:t>
            </a:r>
            <a:r>
              <a:rPr lang="en" b="1">
                <a:solidFill>
                  <a:schemeClr val="lt2"/>
                </a:solidFill>
                <a:highlight>
                  <a:schemeClr val="accent1"/>
                </a:highlight>
                <a:latin typeface="Courier New"/>
                <a:ea typeface="Courier New"/>
                <a:cs typeface="Courier New"/>
                <a:sym typeface="Courier New"/>
              </a:rPr>
              <a:t>, 'changed', 'deprecations', 'warnings']</a:t>
            </a:r>
            <a:endParaRPr b="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06"/>
        <p:cNvGrpSpPr/>
        <p:nvPr/>
      </p:nvGrpSpPr>
      <p:grpSpPr>
        <a:xfrm>
          <a:off x="0" y="0"/>
          <a:ext cx="0" cy="0"/>
          <a:chOff x="0" y="0"/>
          <a:chExt cx="0" cy="0"/>
        </a:xfrm>
      </p:grpSpPr>
      <p:sp>
        <p:nvSpPr>
          <p:cNvPr id="307" name="Google Shape;307;p49"/>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Ansible Response Data</a:t>
            </a:r>
            <a:endParaRPr/>
          </a:p>
        </p:txBody>
      </p:sp>
      <p:sp>
        <p:nvSpPr>
          <p:cNvPr id="308" name="Google Shape;308;p49"/>
          <p:cNvSpPr txBox="1">
            <a:spLocks noGrp="1"/>
          </p:cNvSpPr>
          <p:nvPr>
            <p:ph type="body" idx="1"/>
          </p:nvPr>
        </p:nvSpPr>
        <p:spPr>
          <a:xfrm>
            <a:off x="311700" y="1152475"/>
            <a:ext cx="8520600" cy="3893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Parsing And Filtering Ansible JSON Data -- Keys Level 2</a:t>
            </a:r>
            <a:endParaRPr sz="1800">
              <a:solidFill>
                <a:schemeClr val="lt2"/>
              </a:solidFill>
              <a:highlight>
                <a:schemeClr val="accent1"/>
              </a:highlight>
            </a:endParaRPr>
          </a:p>
          <a:p>
            <a:pPr marL="0" lvl="0" indent="0" algn="l" rtl="0">
              <a:lnSpc>
                <a:spcPct val="100000"/>
              </a:lnSpc>
              <a:spcBef>
                <a:spcPts val="0"/>
              </a:spcBef>
              <a:spcAft>
                <a:spcPts val="0"/>
              </a:spcAft>
              <a:buNone/>
            </a:pPr>
            <a:endParaRPr>
              <a:solidFill>
                <a:schemeClr val="lt1"/>
              </a:solidFill>
            </a:endParaRPr>
          </a:p>
          <a:p>
            <a:pPr marL="0" lvl="0" indent="0" algn="l" rtl="0">
              <a:lnSpc>
                <a:spcPct val="100000"/>
              </a:lnSpc>
              <a:spcBef>
                <a:spcPts val="0"/>
              </a:spcBef>
              <a:spcAft>
                <a:spcPts val="0"/>
              </a:spcAft>
              <a:buNone/>
            </a:pPr>
            <a:r>
              <a:rPr lang="en" sz="1800">
                <a:solidFill>
                  <a:schemeClr val="lt2"/>
                </a:solidFill>
                <a:latin typeface="Courier New"/>
                <a:ea typeface="Courier New"/>
                <a:cs typeface="Courier New"/>
                <a:sym typeface="Courier New"/>
              </a:rPr>
              <a:t>Code</a:t>
            </a:r>
            <a:endParaRPr sz="18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a:solidFill>
                  <a:schemeClr val="lt1"/>
                </a:solidFill>
                <a:highlight>
                  <a:srgbClr val="EFEFEF"/>
                </a:highlight>
                <a:latin typeface="Courier New"/>
                <a:ea typeface="Courier New"/>
                <a:cs typeface="Courier New"/>
                <a:sym typeface="Courier New"/>
              </a:rPr>
              <a:t>print(ansible_dict[</a:t>
            </a:r>
            <a:r>
              <a:rPr lang="en" b="1">
                <a:solidFill>
                  <a:schemeClr val="lt1"/>
                </a:solidFill>
                <a:highlight>
                  <a:srgbClr val="EFEFEF"/>
                </a:highlight>
                <a:latin typeface="Courier New"/>
                <a:ea typeface="Courier New"/>
                <a:cs typeface="Courier New"/>
                <a:sym typeface="Courier New"/>
              </a:rPr>
              <a:t>'ansible_facts'</a:t>
            </a:r>
            <a:r>
              <a:rPr lang="en">
                <a:solidFill>
                  <a:schemeClr val="lt1"/>
                </a:solidFill>
                <a:highlight>
                  <a:srgbClr val="EFEFEF"/>
                </a:highlight>
                <a:latin typeface="Courier New"/>
                <a:ea typeface="Courier New"/>
                <a:cs typeface="Courier New"/>
                <a:sym typeface="Courier New"/>
              </a:rPr>
              <a:t>].</a:t>
            </a:r>
            <a:r>
              <a:rPr lang="en" b="1">
                <a:solidFill>
                  <a:schemeClr val="lt1"/>
                </a:solidFill>
                <a:highlight>
                  <a:srgbClr val="EFEFEF"/>
                </a:highlight>
                <a:latin typeface="Courier New"/>
                <a:ea typeface="Courier New"/>
                <a:cs typeface="Courier New"/>
                <a:sym typeface="Courier New"/>
              </a:rPr>
              <a:t>keys</a:t>
            </a:r>
            <a:r>
              <a:rPr lang="en">
                <a:solidFill>
                  <a:schemeClr val="lt1"/>
                </a:solidFill>
                <a:highlight>
                  <a:srgbClr val="EFEFEF"/>
                </a:highlight>
                <a:latin typeface="Courier New"/>
                <a:ea typeface="Courier New"/>
                <a:cs typeface="Courier New"/>
                <a:sym typeface="Courier New"/>
              </a:rPr>
              <a:t>()</a:t>
            </a:r>
            <a:r>
              <a:rPr lang="en">
                <a:solidFill>
                  <a:schemeClr val="lt2"/>
                </a:solidFill>
                <a:highlight>
                  <a:srgbClr val="EFEFEF"/>
                </a:highlight>
                <a:latin typeface="Courier New"/>
                <a:ea typeface="Courier New"/>
                <a:cs typeface="Courier New"/>
                <a:sym typeface="Courier New"/>
              </a:rPr>
              <a:t>)</a:t>
            </a:r>
            <a:endParaRPr>
              <a:solidFill>
                <a:schemeClr val="lt2"/>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b="1">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800" b="1">
                <a:solidFill>
                  <a:schemeClr val="lt1"/>
                </a:solidFill>
                <a:latin typeface="Courier New"/>
                <a:ea typeface="Courier New"/>
                <a:cs typeface="Courier New"/>
                <a:sym typeface="Courier New"/>
              </a:rPr>
              <a:t>Output (Level 2)</a:t>
            </a:r>
            <a:br>
              <a:rPr lang="en" sz="1800" b="1">
                <a:solidFill>
                  <a:schemeClr val="lt1"/>
                </a:solidFill>
                <a:latin typeface="Courier New"/>
                <a:ea typeface="Courier New"/>
                <a:cs typeface="Courier New"/>
                <a:sym typeface="Courier New"/>
              </a:rPr>
            </a:br>
            <a:endParaRPr sz="600" b="1">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a:solidFill>
                  <a:schemeClr val="lt1"/>
                </a:solidFill>
                <a:highlight>
                  <a:schemeClr val="lt2"/>
                </a:highlight>
                <a:latin typeface="Courier New"/>
                <a:ea typeface="Courier New"/>
                <a:cs typeface="Courier New"/>
                <a:sym typeface="Courier New"/>
              </a:rPr>
              <a:t>['ansible_all_ipv4_addresses', 'ansible_all_ipv6_addresses', </a:t>
            </a:r>
            <a:r>
              <a:rPr lang="en">
                <a:solidFill>
                  <a:schemeClr val="lt1"/>
                </a:solidFill>
                <a:highlight>
                  <a:srgbClr val="FFFF00"/>
                </a:highlight>
                <a:latin typeface="Courier New"/>
                <a:ea typeface="Courier New"/>
                <a:cs typeface="Courier New"/>
                <a:sym typeface="Courier New"/>
              </a:rPr>
              <a:t>'</a:t>
            </a:r>
            <a:r>
              <a:rPr lang="en" b="1">
                <a:solidFill>
                  <a:schemeClr val="lt1"/>
                </a:solidFill>
                <a:highlight>
                  <a:srgbClr val="FFFF00"/>
                </a:highlight>
                <a:latin typeface="Courier New"/>
                <a:ea typeface="Courier New"/>
                <a:cs typeface="Courier New"/>
                <a:sym typeface="Courier New"/>
              </a:rPr>
              <a:t>ansible_default_ipv4'</a:t>
            </a:r>
            <a:r>
              <a:rPr lang="en">
                <a:solidFill>
                  <a:schemeClr val="lt1"/>
                </a:solidFill>
                <a:highlight>
                  <a:schemeClr val="lt2"/>
                </a:highlight>
                <a:latin typeface="Courier New"/>
                <a:ea typeface="Courier New"/>
                <a:cs typeface="Courier New"/>
                <a:sym typeface="Courier New"/>
              </a:rPr>
              <a:t>, 'ansible_default_ipv6', </a:t>
            </a:r>
            <a:r>
              <a:rPr lang="en">
                <a:solidFill>
                  <a:schemeClr val="lt1"/>
                </a:solidFill>
                <a:highlight>
                  <a:srgbClr val="FFFF00"/>
                </a:highlight>
                <a:latin typeface="Courier New"/>
                <a:ea typeface="Courier New"/>
                <a:cs typeface="Courier New"/>
                <a:sym typeface="Courier New"/>
              </a:rPr>
              <a:t>'</a:t>
            </a:r>
            <a:r>
              <a:rPr lang="en" b="1">
                <a:solidFill>
                  <a:schemeClr val="lt1"/>
                </a:solidFill>
                <a:highlight>
                  <a:srgbClr val="FFFF00"/>
                </a:highlight>
                <a:latin typeface="Courier New"/>
                <a:ea typeface="Courier New"/>
                <a:cs typeface="Courier New"/>
                <a:sym typeface="Courier New"/>
              </a:rPr>
              <a:t>ansible_distribution</a:t>
            </a:r>
            <a:r>
              <a:rPr lang="en">
                <a:solidFill>
                  <a:schemeClr val="lt1"/>
                </a:solidFill>
                <a:highlight>
                  <a:srgbClr val="FFFF00"/>
                </a:highlight>
                <a:latin typeface="Courier New"/>
                <a:ea typeface="Courier New"/>
                <a:cs typeface="Courier New"/>
                <a:sym typeface="Courier New"/>
              </a:rPr>
              <a:t>'</a:t>
            </a:r>
            <a:r>
              <a:rPr lang="en">
                <a:solidFill>
                  <a:schemeClr val="lt1"/>
                </a:solidFill>
                <a:highlight>
                  <a:schemeClr val="lt2"/>
                </a:highlight>
                <a:latin typeface="Courier New"/>
                <a:ea typeface="Courier New"/>
                <a:cs typeface="Courier New"/>
                <a:sym typeface="Courier New"/>
              </a:rPr>
              <a:t>, 'ansible_distribution_file_variety', '</a:t>
            </a:r>
            <a:r>
              <a:rPr lang="en" b="1">
                <a:solidFill>
                  <a:schemeClr val="lt1"/>
                </a:solidFill>
                <a:highlight>
                  <a:schemeClr val="lt2"/>
                </a:highlight>
                <a:latin typeface="Courier New"/>
                <a:ea typeface="Courier New"/>
                <a:cs typeface="Courier New"/>
                <a:sym typeface="Courier New"/>
              </a:rPr>
              <a:t>ansible_distribution_major_version</a:t>
            </a:r>
            <a:r>
              <a:rPr lang="en">
                <a:solidFill>
                  <a:schemeClr val="lt1"/>
                </a:solidFill>
                <a:highlight>
                  <a:schemeClr val="lt2"/>
                </a:highlight>
                <a:latin typeface="Courier New"/>
                <a:ea typeface="Courier New"/>
                <a:cs typeface="Courier New"/>
                <a:sym typeface="Courier New"/>
              </a:rPr>
              <a:t>', </a:t>
            </a:r>
            <a:r>
              <a:rPr lang="en">
                <a:solidFill>
                  <a:schemeClr val="lt1"/>
                </a:solidFill>
                <a:highlight>
                  <a:srgbClr val="FFFF00"/>
                </a:highlight>
                <a:latin typeface="Courier New"/>
                <a:ea typeface="Courier New"/>
                <a:cs typeface="Courier New"/>
                <a:sym typeface="Courier New"/>
              </a:rPr>
              <a:t>'</a:t>
            </a:r>
            <a:r>
              <a:rPr lang="en" b="1">
                <a:solidFill>
                  <a:schemeClr val="lt1"/>
                </a:solidFill>
                <a:highlight>
                  <a:srgbClr val="FFFF00"/>
                </a:highlight>
                <a:latin typeface="Courier New"/>
                <a:ea typeface="Courier New"/>
                <a:cs typeface="Courier New"/>
                <a:sym typeface="Courier New"/>
              </a:rPr>
              <a:t>ansible_distribution_release</a:t>
            </a:r>
            <a:r>
              <a:rPr lang="en">
                <a:solidFill>
                  <a:schemeClr val="lt1"/>
                </a:solidFill>
                <a:highlight>
                  <a:srgbClr val="FFFF00"/>
                </a:highlight>
                <a:latin typeface="Courier New"/>
                <a:ea typeface="Courier New"/>
                <a:cs typeface="Courier New"/>
                <a:sym typeface="Courier New"/>
              </a:rPr>
              <a:t>'</a:t>
            </a:r>
            <a:r>
              <a:rPr lang="en">
                <a:solidFill>
                  <a:schemeClr val="lt1"/>
                </a:solidFill>
                <a:highlight>
                  <a:schemeClr val="lt2"/>
                </a:highlight>
                <a:latin typeface="Courier New"/>
                <a:ea typeface="Courier New"/>
                <a:cs typeface="Courier New"/>
                <a:sym typeface="Courier New"/>
              </a:rPr>
              <a:t>, </a:t>
            </a:r>
            <a:r>
              <a:rPr lang="en">
                <a:solidFill>
                  <a:schemeClr val="lt1"/>
                </a:solidFill>
                <a:highlight>
                  <a:srgbClr val="FFFF00"/>
                </a:highlight>
                <a:latin typeface="Courier New"/>
                <a:ea typeface="Courier New"/>
                <a:cs typeface="Courier New"/>
                <a:sym typeface="Courier New"/>
              </a:rPr>
              <a:t>'</a:t>
            </a:r>
            <a:r>
              <a:rPr lang="en" b="1">
                <a:solidFill>
                  <a:schemeClr val="lt1"/>
                </a:solidFill>
                <a:highlight>
                  <a:srgbClr val="FFFF00"/>
                </a:highlight>
                <a:latin typeface="Courier New"/>
                <a:ea typeface="Courier New"/>
                <a:cs typeface="Courier New"/>
                <a:sym typeface="Courier New"/>
              </a:rPr>
              <a:t>ansible_distribution_version</a:t>
            </a:r>
            <a:r>
              <a:rPr lang="en">
                <a:solidFill>
                  <a:schemeClr val="lt1"/>
                </a:solidFill>
                <a:highlight>
                  <a:srgbClr val="FFFF00"/>
                </a:highlight>
                <a:latin typeface="Courier New"/>
                <a:ea typeface="Courier New"/>
                <a:cs typeface="Courier New"/>
                <a:sym typeface="Courier New"/>
              </a:rPr>
              <a:t>'</a:t>
            </a:r>
            <a:r>
              <a:rPr lang="en">
                <a:solidFill>
                  <a:schemeClr val="lt1"/>
                </a:solidFill>
                <a:highlight>
                  <a:schemeClr val="lt2"/>
                </a:highlight>
                <a:latin typeface="Courier New"/>
                <a:ea typeface="Courier New"/>
                <a:cs typeface="Courier New"/>
                <a:sym typeface="Courier New"/>
              </a:rPr>
              <a:t>, 'ansible_env', 'ansible_kernel', 'ansible_kernel_version', 'ansible_python_version']</a:t>
            </a:r>
            <a:endParaRPr>
              <a:solidFill>
                <a:schemeClr val="lt1"/>
              </a:solidFill>
              <a:highlight>
                <a:schemeClr val="lt2"/>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2"/>
        <p:cNvGrpSpPr/>
        <p:nvPr/>
      </p:nvGrpSpPr>
      <p:grpSpPr>
        <a:xfrm>
          <a:off x="0" y="0"/>
          <a:ext cx="0" cy="0"/>
          <a:chOff x="0" y="0"/>
          <a:chExt cx="0" cy="0"/>
        </a:xfrm>
      </p:grpSpPr>
      <p:sp>
        <p:nvSpPr>
          <p:cNvPr id="313" name="Google Shape;313;p50"/>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Ansible Response Data</a:t>
            </a:r>
            <a:endParaRPr/>
          </a:p>
        </p:txBody>
      </p:sp>
      <p:sp>
        <p:nvSpPr>
          <p:cNvPr id="314" name="Google Shape;314;p50"/>
          <p:cNvSpPr txBox="1">
            <a:spLocks noGrp="1"/>
          </p:cNvSpPr>
          <p:nvPr>
            <p:ph type="body" idx="1"/>
          </p:nvPr>
        </p:nvSpPr>
        <p:spPr>
          <a:xfrm>
            <a:off x="311700" y="1152475"/>
            <a:ext cx="8520600" cy="3893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Parsing And Filtering Ansible JSON Data -- Keys Level 2</a:t>
            </a:r>
            <a:endParaRPr sz="1800">
              <a:solidFill>
                <a:schemeClr val="lt2"/>
              </a:solidFill>
              <a:highlight>
                <a:schemeClr val="accent1"/>
              </a:highlight>
            </a:endParaRPr>
          </a:p>
          <a:p>
            <a:pPr marL="0" lvl="0" indent="0" algn="l" rtl="0">
              <a:lnSpc>
                <a:spcPct val="100000"/>
              </a:lnSpc>
              <a:spcBef>
                <a:spcPts val="0"/>
              </a:spcBef>
              <a:spcAft>
                <a:spcPts val="0"/>
              </a:spcAft>
              <a:buNone/>
            </a:pPr>
            <a:endParaRPr>
              <a:solidFill>
                <a:schemeClr val="lt1"/>
              </a:solidFill>
            </a:endParaRPr>
          </a:p>
          <a:p>
            <a:pPr marL="0" lvl="0" indent="0" algn="l" rtl="0">
              <a:lnSpc>
                <a:spcPct val="100000"/>
              </a:lnSpc>
              <a:spcBef>
                <a:spcPts val="0"/>
              </a:spcBef>
              <a:spcAft>
                <a:spcPts val="0"/>
              </a:spcAft>
              <a:buNone/>
            </a:pPr>
            <a:r>
              <a:rPr lang="en" sz="1800">
                <a:solidFill>
                  <a:schemeClr val="lt2"/>
                </a:solidFill>
              </a:rPr>
              <a:t>Code</a:t>
            </a:r>
            <a:endParaRPr sz="1800">
              <a:solidFill>
                <a:schemeClr val="lt2"/>
              </a:solidFill>
            </a:endParaRPr>
          </a:p>
          <a:p>
            <a:pPr marL="0" lvl="0" indent="0" algn="l" rtl="0">
              <a:lnSpc>
                <a:spcPct val="100000"/>
              </a:lnSpc>
              <a:spcBef>
                <a:spcPts val="0"/>
              </a:spcBef>
              <a:spcAft>
                <a:spcPts val="0"/>
              </a:spcAft>
              <a:buNone/>
            </a:pPr>
            <a:r>
              <a:rPr lang="en" sz="1600">
                <a:solidFill>
                  <a:schemeClr val="lt2"/>
                </a:solidFill>
                <a:latin typeface="Courier New"/>
                <a:ea typeface="Courier New"/>
                <a:cs typeface="Courier New"/>
                <a:sym typeface="Courier New"/>
              </a:rPr>
              <a:t>O1 = </a:t>
            </a:r>
            <a:r>
              <a:rPr lang="en" sz="1600">
                <a:solidFill>
                  <a:schemeClr val="lt1"/>
                </a:solidFill>
                <a:highlight>
                  <a:srgbClr val="EFEFEF"/>
                </a:highlight>
                <a:latin typeface="Courier New"/>
                <a:ea typeface="Courier New"/>
                <a:cs typeface="Courier New"/>
                <a:sym typeface="Courier New"/>
              </a:rPr>
              <a:t>ansible_dict["ansible_facts"]</a:t>
            </a:r>
            <a:r>
              <a:rPr lang="en" sz="1600" b="1">
                <a:solidFill>
                  <a:schemeClr val="lt1"/>
                </a:solidFill>
                <a:highlight>
                  <a:srgbClr val="FFFF00"/>
                </a:highlight>
                <a:latin typeface="Courier New"/>
                <a:ea typeface="Courier New"/>
                <a:cs typeface="Courier New"/>
                <a:sym typeface="Courier New"/>
              </a:rPr>
              <a:t>["ansible_distribution"]</a:t>
            </a:r>
            <a:r>
              <a:rPr lang="en" sz="1600">
                <a:solidFill>
                  <a:schemeClr val="lt2"/>
                </a:solidFill>
                <a:latin typeface="Courier New"/>
                <a:ea typeface="Courier New"/>
                <a:cs typeface="Courier New"/>
                <a:sym typeface="Courier New"/>
              </a:rPr>
              <a:t>)</a:t>
            </a:r>
            <a:endParaRPr sz="16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600">
                <a:solidFill>
                  <a:schemeClr val="lt2"/>
                </a:solidFill>
                <a:latin typeface="Courier New"/>
                <a:ea typeface="Courier New"/>
                <a:cs typeface="Courier New"/>
                <a:sym typeface="Courier New"/>
              </a:rPr>
              <a:t>O2 = </a:t>
            </a:r>
            <a:r>
              <a:rPr lang="en" sz="1600">
                <a:solidFill>
                  <a:schemeClr val="lt1"/>
                </a:solidFill>
                <a:highlight>
                  <a:srgbClr val="EFEFEF"/>
                </a:highlight>
                <a:latin typeface="Courier New"/>
                <a:ea typeface="Courier New"/>
                <a:cs typeface="Courier New"/>
                <a:sym typeface="Courier New"/>
              </a:rPr>
              <a:t>ansible_dict["ansible_facts"]</a:t>
            </a:r>
            <a:r>
              <a:rPr lang="en" sz="1600" b="1">
                <a:solidFill>
                  <a:schemeClr val="lt2"/>
                </a:solidFill>
                <a:highlight>
                  <a:srgbClr val="FF9900"/>
                </a:highlight>
                <a:latin typeface="Courier New"/>
                <a:ea typeface="Courier New"/>
                <a:cs typeface="Courier New"/>
                <a:sym typeface="Courier New"/>
              </a:rPr>
              <a:t>["ansible_distribution_release"]</a:t>
            </a:r>
            <a:r>
              <a:rPr lang="en" sz="1600">
                <a:solidFill>
                  <a:schemeClr val="lt2"/>
                </a:solidFill>
                <a:latin typeface="Courier New"/>
                <a:ea typeface="Courier New"/>
                <a:cs typeface="Courier New"/>
                <a:sym typeface="Courier New"/>
              </a:rPr>
              <a:t>)</a:t>
            </a:r>
            <a:endParaRPr sz="16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600">
                <a:solidFill>
                  <a:schemeClr val="lt2"/>
                </a:solidFill>
                <a:latin typeface="Courier New"/>
                <a:ea typeface="Courier New"/>
                <a:cs typeface="Courier New"/>
                <a:sym typeface="Courier New"/>
              </a:rPr>
              <a:t>O3 = </a:t>
            </a:r>
            <a:r>
              <a:rPr lang="en" sz="1600">
                <a:solidFill>
                  <a:schemeClr val="lt1"/>
                </a:solidFill>
                <a:highlight>
                  <a:srgbClr val="EFEFEF"/>
                </a:highlight>
                <a:latin typeface="Courier New"/>
                <a:ea typeface="Courier New"/>
                <a:cs typeface="Courier New"/>
                <a:sym typeface="Courier New"/>
              </a:rPr>
              <a:t>ansible_dict["ansible_facts"]</a:t>
            </a:r>
            <a:r>
              <a:rPr lang="en" sz="1600" b="1">
                <a:solidFill>
                  <a:schemeClr val="lt1"/>
                </a:solidFill>
                <a:highlight>
                  <a:schemeClr val="accent2"/>
                </a:highlight>
                <a:latin typeface="Courier New"/>
                <a:ea typeface="Courier New"/>
                <a:cs typeface="Courier New"/>
                <a:sym typeface="Courier New"/>
              </a:rPr>
              <a:t>["ansible_distribution_version"]</a:t>
            </a:r>
            <a:r>
              <a:rPr lang="en" sz="1600">
                <a:solidFill>
                  <a:schemeClr val="lt2"/>
                </a:solidFill>
                <a:highlight>
                  <a:schemeClr val="accent2"/>
                </a:highlight>
                <a:latin typeface="Courier New"/>
                <a:ea typeface="Courier New"/>
                <a:cs typeface="Courier New"/>
                <a:sym typeface="Courier New"/>
              </a:rPr>
              <a:t>)</a:t>
            </a:r>
            <a:endParaRPr sz="1600">
              <a:solidFill>
                <a:schemeClr val="lt2"/>
              </a:solidFill>
              <a:highlight>
                <a:schemeClr val="accent2"/>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800" b="1">
                <a:solidFill>
                  <a:schemeClr val="lt1"/>
                </a:solidFill>
              </a:rPr>
              <a:t>Output Level 2</a:t>
            </a:r>
            <a:endParaRPr sz="1800" b="1">
              <a:solidFill>
                <a:schemeClr val="lt1"/>
              </a:solidFill>
            </a:endParaRPr>
          </a:p>
          <a:p>
            <a:pPr marL="0" lvl="0" indent="0" algn="l" rtl="0">
              <a:lnSpc>
                <a:spcPct val="100000"/>
              </a:lnSpc>
              <a:spcBef>
                <a:spcPts val="0"/>
              </a:spcBef>
              <a:spcAft>
                <a:spcPts val="0"/>
              </a:spcAft>
              <a:buNone/>
            </a:pPr>
            <a:r>
              <a:rPr lang="en">
                <a:solidFill>
                  <a:schemeClr val="lt2"/>
                </a:solidFill>
                <a:latin typeface="Courier New"/>
                <a:ea typeface="Courier New"/>
                <a:cs typeface="Courier New"/>
                <a:sym typeface="Courier New"/>
              </a:rPr>
              <a:t>Ansible Distribution: </a:t>
            </a:r>
            <a:r>
              <a:rPr lang="en" b="1">
                <a:solidFill>
                  <a:schemeClr val="lt1"/>
                </a:solidFill>
                <a:highlight>
                  <a:srgbClr val="FFFF00"/>
                </a:highlight>
                <a:latin typeface="Courier New"/>
                <a:ea typeface="Courier New"/>
                <a:cs typeface="Courier New"/>
                <a:sym typeface="Courier New"/>
              </a:rPr>
              <a:t>Ubuntu</a:t>
            </a:r>
            <a:endParaRPr b="1">
              <a:solidFill>
                <a:schemeClr val="lt1"/>
              </a:solidFill>
              <a:highlight>
                <a:srgbClr val="FFFF00"/>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a:solidFill>
                  <a:schemeClr val="lt2"/>
                </a:solidFill>
                <a:latin typeface="Courier New"/>
                <a:ea typeface="Courier New"/>
                <a:cs typeface="Courier New"/>
                <a:sym typeface="Courier New"/>
              </a:rPr>
              <a:t>Ansible Distribution Release: </a:t>
            </a:r>
            <a:r>
              <a:rPr lang="en" b="1">
                <a:solidFill>
                  <a:schemeClr val="lt2"/>
                </a:solidFill>
                <a:highlight>
                  <a:srgbClr val="FF9900"/>
                </a:highlight>
                <a:latin typeface="Courier New"/>
                <a:ea typeface="Courier New"/>
                <a:cs typeface="Courier New"/>
                <a:sym typeface="Courier New"/>
              </a:rPr>
              <a:t>focal</a:t>
            </a:r>
            <a:endParaRPr b="1">
              <a:solidFill>
                <a:schemeClr val="lt2"/>
              </a:solidFill>
              <a:highlight>
                <a:srgbClr val="FF9900"/>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a:solidFill>
                  <a:schemeClr val="lt2"/>
                </a:solidFill>
                <a:latin typeface="Courier New"/>
                <a:ea typeface="Courier New"/>
                <a:cs typeface="Courier New"/>
                <a:sym typeface="Courier New"/>
              </a:rPr>
              <a:t>Ansible Distribution Version: </a:t>
            </a:r>
            <a:r>
              <a:rPr lang="en" b="1">
                <a:solidFill>
                  <a:schemeClr val="lt1"/>
                </a:solidFill>
                <a:highlight>
                  <a:schemeClr val="accent2"/>
                </a:highlight>
                <a:latin typeface="Courier New"/>
                <a:ea typeface="Courier New"/>
                <a:cs typeface="Courier New"/>
                <a:sym typeface="Courier New"/>
              </a:rPr>
              <a:t>20.04</a:t>
            </a:r>
            <a:endParaRPr b="1">
              <a:solidFill>
                <a:schemeClr val="lt1"/>
              </a:solidFill>
              <a:highlight>
                <a:schemeClr val="accent2"/>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b="1">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8"/>
        <p:cNvGrpSpPr/>
        <p:nvPr/>
      </p:nvGrpSpPr>
      <p:grpSpPr>
        <a:xfrm>
          <a:off x="0" y="0"/>
          <a:ext cx="0" cy="0"/>
          <a:chOff x="0" y="0"/>
          <a:chExt cx="0" cy="0"/>
        </a:xfrm>
      </p:grpSpPr>
      <p:sp>
        <p:nvSpPr>
          <p:cNvPr id="319" name="Google Shape;319;p51"/>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Ansible Response Data</a:t>
            </a:r>
            <a:endParaRPr/>
          </a:p>
        </p:txBody>
      </p:sp>
      <p:sp>
        <p:nvSpPr>
          <p:cNvPr id="320" name="Google Shape;320;p51"/>
          <p:cNvSpPr txBox="1">
            <a:spLocks noGrp="1"/>
          </p:cNvSpPr>
          <p:nvPr>
            <p:ph type="body" idx="1"/>
          </p:nvPr>
        </p:nvSpPr>
        <p:spPr>
          <a:xfrm>
            <a:off x="311700" y="1152475"/>
            <a:ext cx="8520600" cy="3893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Parsing And Filtering Ansible JSON Data -- Keys Level 2 and 3</a:t>
            </a:r>
            <a:endParaRPr sz="1800">
              <a:solidFill>
                <a:schemeClr val="lt2"/>
              </a:solidFill>
              <a:highlight>
                <a:schemeClr val="accent1"/>
              </a:highlight>
            </a:endParaRPr>
          </a:p>
          <a:p>
            <a:pPr marL="0" lvl="0" indent="0" algn="l" rtl="0">
              <a:lnSpc>
                <a:spcPct val="100000"/>
              </a:lnSpc>
              <a:spcBef>
                <a:spcPts val="0"/>
              </a:spcBef>
              <a:spcAft>
                <a:spcPts val="0"/>
              </a:spcAft>
              <a:buNone/>
            </a:pPr>
            <a:endParaRPr>
              <a:solidFill>
                <a:schemeClr val="lt1"/>
              </a:solidFill>
            </a:endParaRPr>
          </a:p>
          <a:p>
            <a:pPr marL="0" lvl="0" indent="0" algn="l" rtl="0">
              <a:lnSpc>
                <a:spcPct val="100000"/>
              </a:lnSpc>
              <a:spcBef>
                <a:spcPts val="0"/>
              </a:spcBef>
              <a:spcAft>
                <a:spcPts val="0"/>
              </a:spcAft>
              <a:buNone/>
            </a:pPr>
            <a:r>
              <a:rPr lang="en" sz="1800">
                <a:solidFill>
                  <a:schemeClr val="lt2"/>
                </a:solidFill>
              </a:rPr>
              <a:t>Code</a:t>
            </a:r>
            <a:endParaRPr sz="1800">
              <a:solidFill>
                <a:schemeClr val="lt2"/>
              </a:solidFill>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print("Ansible Kernel: "  + ansible_dict</a:t>
            </a:r>
            <a:r>
              <a:rPr lang="en" sz="1400">
                <a:solidFill>
                  <a:schemeClr val="accent6"/>
                </a:solidFill>
                <a:highlight>
                  <a:srgbClr val="EFEFEF"/>
                </a:highlight>
                <a:latin typeface="Courier New"/>
                <a:ea typeface="Courier New"/>
                <a:cs typeface="Courier New"/>
                <a:sym typeface="Courier New"/>
              </a:rPr>
              <a:t>["ansible_facts"]</a:t>
            </a:r>
            <a:r>
              <a:rPr lang="en" sz="1400" b="1">
                <a:solidFill>
                  <a:schemeClr val="lt1"/>
                </a:solidFill>
                <a:highlight>
                  <a:srgbClr val="EFEFEF"/>
                </a:highlight>
                <a:latin typeface="Courier New"/>
                <a:ea typeface="Courier New"/>
                <a:cs typeface="Courier New"/>
                <a:sym typeface="Courier New"/>
              </a:rPr>
              <a:t>["ansible_kernel"]</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print("Ansible Home: " + \ ansible_dict</a:t>
            </a:r>
            <a:r>
              <a:rPr lang="en" sz="1400">
                <a:solidFill>
                  <a:schemeClr val="accent6"/>
                </a:solidFill>
                <a:highlight>
                  <a:srgbClr val="EFEFEF"/>
                </a:highlight>
                <a:latin typeface="Courier New"/>
                <a:ea typeface="Courier New"/>
                <a:cs typeface="Courier New"/>
                <a:sym typeface="Courier New"/>
              </a:rPr>
              <a:t>["ansible_facts"]</a:t>
            </a:r>
            <a:r>
              <a:rPr lang="en" sz="1400">
                <a:solidFill>
                  <a:schemeClr val="lt1"/>
                </a:solidFill>
                <a:highlight>
                  <a:srgbClr val="EFEFEF"/>
                </a:highlight>
                <a:latin typeface="Courier New"/>
                <a:ea typeface="Courier New"/>
                <a:cs typeface="Courier New"/>
                <a:sym typeface="Courier New"/>
              </a:rPr>
              <a:t>["ansible_env"]["</a:t>
            </a:r>
            <a:r>
              <a:rPr lang="en" sz="1400" b="1">
                <a:solidFill>
                  <a:schemeClr val="lt1"/>
                </a:solidFill>
                <a:highlight>
                  <a:srgbClr val="EFEFEF"/>
                </a:highlight>
                <a:latin typeface="Courier New"/>
                <a:ea typeface="Courier New"/>
                <a:cs typeface="Courier New"/>
                <a:sym typeface="Courier New"/>
              </a:rPr>
              <a:t>HOME</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print("Ansible User: "  + \ ansible_dict</a:t>
            </a:r>
            <a:r>
              <a:rPr lang="en" sz="1400">
                <a:solidFill>
                  <a:schemeClr val="accent6"/>
                </a:solidFill>
                <a:highlight>
                  <a:srgbClr val="EFEFEF"/>
                </a:highlight>
                <a:latin typeface="Courier New"/>
                <a:ea typeface="Courier New"/>
                <a:cs typeface="Courier New"/>
                <a:sym typeface="Courier New"/>
              </a:rPr>
              <a:t>["ansible_facts"</a:t>
            </a:r>
            <a:r>
              <a:rPr lang="en" sz="1400">
                <a:solidFill>
                  <a:schemeClr val="lt1"/>
                </a:solidFill>
                <a:highlight>
                  <a:srgbClr val="EFEFEF"/>
                </a:highlight>
                <a:latin typeface="Courier New"/>
                <a:ea typeface="Courier New"/>
                <a:cs typeface="Courier New"/>
                <a:sym typeface="Courier New"/>
              </a:rPr>
              <a:t>]["ansible_env"]["</a:t>
            </a:r>
            <a:r>
              <a:rPr lang="en" sz="1400" b="1">
                <a:solidFill>
                  <a:schemeClr val="lt1"/>
                </a:solidFill>
                <a:highlight>
                  <a:srgbClr val="EFEFEF"/>
                </a:highlight>
                <a:latin typeface="Courier New"/>
                <a:ea typeface="Courier New"/>
                <a:cs typeface="Courier New"/>
                <a:sym typeface="Courier New"/>
              </a:rPr>
              <a:t>USER</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print("IP Address: " + \ ansible_dict</a:t>
            </a:r>
            <a:r>
              <a:rPr lang="en" sz="1400">
                <a:solidFill>
                  <a:schemeClr val="accent6"/>
                </a:solidFill>
                <a:highlight>
                  <a:srgbClr val="EFEFEF"/>
                </a:highlight>
                <a:latin typeface="Courier New"/>
                <a:ea typeface="Courier New"/>
                <a:cs typeface="Courier New"/>
                <a:sym typeface="Courier New"/>
              </a:rPr>
              <a:t>["ansible_facts"]</a:t>
            </a:r>
            <a:r>
              <a:rPr lang="en" sz="1400">
                <a:solidFill>
                  <a:schemeClr val="lt1"/>
                </a:solidFill>
                <a:highlight>
                  <a:srgbClr val="EFEFEF"/>
                </a:highlight>
                <a:latin typeface="Courier New"/>
                <a:ea typeface="Courier New"/>
                <a:cs typeface="Courier New"/>
                <a:sym typeface="Courier New"/>
              </a:rPr>
              <a:t>["</a:t>
            </a:r>
            <a:r>
              <a:rPr lang="en" sz="1400" b="1">
                <a:solidFill>
                  <a:schemeClr val="lt1"/>
                </a:solidFill>
                <a:highlight>
                  <a:srgbClr val="EFEFEF"/>
                </a:highlight>
                <a:latin typeface="Courier New"/>
                <a:ea typeface="Courier New"/>
                <a:cs typeface="Courier New"/>
                <a:sym typeface="Courier New"/>
              </a:rPr>
              <a:t>ansible_default_ipv4</a:t>
            </a:r>
            <a:r>
              <a:rPr lang="en" sz="1400">
                <a:solidFill>
                  <a:schemeClr val="lt1"/>
                </a:solidFill>
                <a:highlight>
                  <a:srgbClr val="EFEFEF"/>
                </a:highlight>
                <a:latin typeface="Courier New"/>
                <a:ea typeface="Courier New"/>
                <a:cs typeface="Courier New"/>
                <a:sym typeface="Courier New"/>
              </a:rPr>
              <a:t>"]["</a:t>
            </a:r>
            <a:r>
              <a:rPr lang="en" sz="1400" b="1">
                <a:solidFill>
                  <a:schemeClr val="lt1"/>
                </a:solidFill>
                <a:highlight>
                  <a:srgbClr val="EFEFEF"/>
                </a:highlight>
                <a:latin typeface="Courier New"/>
                <a:ea typeface="Courier New"/>
                <a:cs typeface="Courier New"/>
                <a:sym typeface="Courier New"/>
              </a:rPr>
              <a:t>address</a:t>
            </a:r>
            <a:r>
              <a:rPr lang="en" sz="1400">
                <a:solidFill>
                  <a:schemeClr val="lt1"/>
                </a:solidFill>
                <a:highlight>
                  <a:srgbClr val="EFEFEF"/>
                </a:highlight>
                <a:latin typeface="Courier New"/>
                <a:ea typeface="Courier New"/>
                <a:cs typeface="Courier New"/>
                <a:sym typeface="Courier New"/>
              </a:rPr>
              <a:t>"])</a:t>
            </a:r>
            <a:r>
              <a:rPr lang="en" sz="1400">
                <a:solidFill>
                  <a:schemeClr val="lt2"/>
                </a:solidFill>
                <a:latin typeface="Courier New"/>
                <a:ea typeface="Courier New"/>
                <a:cs typeface="Courier New"/>
                <a:sym typeface="Courier New"/>
              </a:rPr>
              <a:t/>
            </a:r>
            <a:br>
              <a:rPr lang="en" sz="1400">
                <a:solidFill>
                  <a:schemeClr val="lt2"/>
                </a:solidFill>
                <a:latin typeface="Courier New"/>
                <a:ea typeface="Courier New"/>
                <a:cs typeface="Courier New"/>
                <a:sym typeface="Courier New"/>
              </a:rPr>
            </a:br>
            <a:endParaRPr sz="14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800" b="1">
                <a:solidFill>
                  <a:schemeClr val="lt1"/>
                </a:solidFill>
              </a:rPr>
              <a:t>Output Level 2-3</a:t>
            </a:r>
            <a:endParaRPr sz="1800" b="1">
              <a:solidFill>
                <a:schemeClr val="lt1"/>
              </a:solidFill>
            </a:endParaRPr>
          </a:p>
          <a:p>
            <a:pPr marL="0" lvl="0" indent="0" algn="l" rtl="0">
              <a:lnSpc>
                <a:spcPct val="100000"/>
              </a:lnSpc>
              <a:spcBef>
                <a:spcPts val="0"/>
              </a:spcBef>
              <a:spcAft>
                <a:spcPts val="0"/>
              </a:spcAft>
              <a:buNone/>
            </a:pPr>
            <a:r>
              <a:rPr lang="en" b="1">
                <a:solidFill>
                  <a:schemeClr val="lt1"/>
                </a:solidFill>
                <a:latin typeface="Courier New"/>
                <a:ea typeface="Courier New"/>
                <a:cs typeface="Courier New"/>
                <a:sym typeface="Courier New"/>
              </a:rPr>
              <a:t>Output </a:t>
            </a:r>
            <a:r>
              <a:rPr lang="en" sz="1400">
                <a:solidFill>
                  <a:schemeClr val="lt2"/>
                </a:solidFill>
                <a:latin typeface="Courier New"/>
                <a:ea typeface="Courier New"/>
                <a:cs typeface="Courier New"/>
                <a:sym typeface="Courier New"/>
              </a:rPr>
              <a:t>Ansible Kernel: </a:t>
            </a:r>
            <a:r>
              <a:rPr lang="en" sz="1400" b="1">
                <a:solidFill>
                  <a:schemeClr val="lt1"/>
                </a:solidFill>
                <a:highlight>
                  <a:srgbClr val="FFFF00"/>
                </a:highlight>
                <a:latin typeface="Courier New"/>
                <a:ea typeface="Courier New"/>
                <a:cs typeface="Courier New"/>
                <a:sym typeface="Courier New"/>
              </a:rPr>
              <a:t>5.4.0-37-generic</a:t>
            </a:r>
            <a:r>
              <a:rPr lang="en" sz="1400">
                <a:solidFill>
                  <a:schemeClr val="lt2"/>
                </a:solidFill>
                <a:latin typeface="Courier New"/>
                <a:ea typeface="Courier New"/>
                <a:cs typeface="Courier New"/>
                <a:sym typeface="Courier New"/>
              </a:rPr>
              <a:t/>
            </a:r>
            <a:br>
              <a:rPr lang="en" sz="1400">
                <a:solidFill>
                  <a:schemeClr val="lt2"/>
                </a:solidFill>
                <a:latin typeface="Courier New"/>
                <a:ea typeface="Courier New"/>
                <a:cs typeface="Courier New"/>
                <a:sym typeface="Courier New"/>
              </a:rPr>
            </a:br>
            <a:r>
              <a:rPr lang="en" b="1">
                <a:solidFill>
                  <a:schemeClr val="lt1"/>
                </a:solidFill>
                <a:latin typeface="Courier New"/>
                <a:ea typeface="Courier New"/>
                <a:cs typeface="Courier New"/>
                <a:sym typeface="Courier New"/>
              </a:rPr>
              <a:t>Output </a:t>
            </a:r>
            <a:r>
              <a:rPr lang="en" sz="1400">
                <a:solidFill>
                  <a:schemeClr val="lt2"/>
                </a:solidFill>
                <a:latin typeface="Courier New"/>
                <a:ea typeface="Courier New"/>
                <a:cs typeface="Courier New"/>
                <a:sym typeface="Courier New"/>
              </a:rPr>
              <a:t>Ansible Home: </a:t>
            </a:r>
            <a:r>
              <a:rPr lang="en" sz="1400" b="1">
                <a:solidFill>
                  <a:schemeClr val="lt2"/>
                </a:solidFill>
                <a:highlight>
                  <a:srgbClr val="6AA84F"/>
                </a:highlight>
                <a:latin typeface="Courier New"/>
                <a:ea typeface="Courier New"/>
                <a:cs typeface="Courier New"/>
                <a:sym typeface="Courier New"/>
              </a:rPr>
              <a:t>/home/devasc</a:t>
            </a:r>
            <a:endParaRPr sz="1400" b="1">
              <a:solidFill>
                <a:schemeClr val="lt2"/>
              </a:solidFill>
              <a:highlight>
                <a:srgbClr val="6AA84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b="1">
                <a:solidFill>
                  <a:schemeClr val="lt1"/>
                </a:solidFill>
                <a:latin typeface="Courier New"/>
                <a:ea typeface="Courier New"/>
                <a:cs typeface="Courier New"/>
                <a:sym typeface="Courier New"/>
              </a:rPr>
              <a:t>Output </a:t>
            </a:r>
            <a:r>
              <a:rPr lang="en" sz="1400">
                <a:solidFill>
                  <a:schemeClr val="lt2"/>
                </a:solidFill>
                <a:latin typeface="Courier New"/>
                <a:ea typeface="Courier New"/>
                <a:cs typeface="Courier New"/>
                <a:sym typeface="Courier New"/>
              </a:rPr>
              <a:t>Ansible User: </a:t>
            </a:r>
            <a:r>
              <a:rPr lang="en" sz="1400" b="1">
                <a:solidFill>
                  <a:schemeClr val="lt1"/>
                </a:solidFill>
                <a:highlight>
                  <a:srgbClr val="EFEFEF"/>
                </a:highlight>
                <a:latin typeface="Courier New"/>
                <a:ea typeface="Courier New"/>
                <a:cs typeface="Courier New"/>
                <a:sym typeface="Courier New"/>
              </a:rPr>
              <a:t>devasc</a:t>
            </a:r>
            <a:endParaRPr sz="1400" b="1">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b="1">
                <a:solidFill>
                  <a:schemeClr val="lt1"/>
                </a:solidFill>
                <a:latin typeface="Courier New"/>
                <a:ea typeface="Courier New"/>
                <a:cs typeface="Courier New"/>
                <a:sym typeface="Courier New"/>
              </a:rPr>
              <a:t>Output </a:t>
            </a:r>
            <a:r>
              <a:rPr lang="en" sz="1400">
                <a:solidFill>
                  <a:schemeClr val="lt2"/>
                </a:solidFill>
                <a:latin typeface="Courier New"/>
                <a:ea typeface="Courier New"/>
                <a:cs typeface="Courier New"/>
                <a:sym typeface="Courier New"/>
              </a:rPr>
              <a:t>IP Address: </a:t>
            </a:r>
            <a:r>
              <a:rPr lang="en" sz="1400" b="1">
                <a:solidFill>
                  <a:schemeClr val="lt2"/>
                </a:solidFill>
                <a:highlight>
                  <a:srgbClr val="FF9900"/>
                </a:highlight>
                <a:latin typeface="Courier New"/>
                <a:ea typeface="Courier New"/>
                <a:cs typeface="Courier New"/>
                <a:sym typeface="Courier New"/>
              </a:rPr>
              <a:t>10.0.2.15</a:t>
            </a:r>
            <a:endParaRPr sz="14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24"/>
        <p:cNvGrpSpPr/>
        <p:nvPr/>
      </p:nvGrpSpPr>
      <p:grpSpPr>
        <a:xfrm>
          <a:off x="0" y="0"/>
          <a:ext cx="0" cy="0"/>
          <a:chOff x="0" y="0"/>
          <a:chExt cx="0" cy="0"/>
        </a:xfrm>
      </p:grpSpPr>
      <p:sp>
        <p:nvSpPr>
          <p:cNvPr id="325" name="Google Shape;325;p52"/>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Clr>
                <a:schemeClr val="dk1"/>
              </a:buClr>
              <a:buSzPts val="1100"/>
              <a:buFont typeface="Arial"/>
              <a:buNone/>
            </a:pPr>
            <a:r>
              <a:rPr lang="en">
                <a:solidFill>
                  <a:schemeClr val="lt1"/>
                </a:solidFill>
              </a:rPr>
              <a:t>Demo </a:t>
            </a:r>
            <a:r>
              <a:rPr lang="en"/>
              <a:t>Docker Response Data </a:t>
            </a:r>
            <a:r>
              <a:rPr lang="en" sz="2400"/>
              <a:t>-- docker image (partial)</a:t>
            </a:r>
            <a:endParaRPr sz="2400"/>
          </a:p>
        </p:txBody>
      </p:sp>
      <p:sp>
        <p:nvSpPr>
          <p:cNvPr id="326" name="Google Shape;326;p52"/>
          <p:cNvSpPr txBox="1"/>
          <p:nvPr/>
        </p:nvSpPr>
        <p:spPr>
          <a:xfrm>
            <a:off x="412975" y="1088775"/>
            <a:ext cx="8451300" cy="363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800">
                <a:solidFill>
                  <a:schemeClr val="lt2"/>
                </a:solidFill>
                <a:highlight>
                  <a:schemeClr val="accent1"/>
                </a:highlight>
              </a:rPr>
              <a:t>$ docker image inspect ubuntu</a:t>
            </a:r>
            <a:r>
              <a:rPr lang="en" sz="1800" b="1">
                <a:solidFill>
                  <a:srgbClr val="5B0F00"/>
                </a:solidFill>
                <a:latin typeface="Courier New"/>
                <a:ea typeface="Courier New"/>
                <a:cs typeface="Courier New"/>
                <a:sym typeface="Courier New"/>
              </a:rPr>
              <a:t/>
            </a:r>
            <a:br>
              <a:rPr lang="en" sz="1800" b="1">
                <a:solidFill>
                  <a:srgbClr val="5B0F00"/>
                </a:solidFill>
                <a:latin typeface="Courier New"/>
                <a:ea typeface="Courier New"/>
                <a:cs typeface="Courier New"/>
                <a:sym typeface="Courier New"/>
              </a:rPr>
            </a:br>
            <a:endParaRPr sz="1200" b="1">
              <a:solidFill>
                <a:srgbClr val="5B0F00"/>
              </a:solidFill>
              <a:latin typeface="Courier New"/>
              <a:ea typeface="Courier New"/>
              <a:cs typeface="Courier New"/>
              <a:sym typeface="Courier New"/>
            </a:endParaRPr>
          </a:p>
          <a:p>
            <a:pPr marL="0" lvl="0" indent="0" algn="l" rtl="0">
              <a:lnSpc>
                <a:spcPct val="115000"/>
              </a:lnSpc>
              <a:spcBef>
                <a:spcPts val="0"/>
              </a:spcBef>
              <a:spcAft>
                <a:spcPts val="1600"/>
              </a:spcAft>
              <a:buClr>
                <a:schemeClr val="dk1"/>
              </a:buClr>
              <a:buSzPts val="1100"/>
              <a:buFont typeface="Arial"/>
              <a:buNone/>
            </a:pPr>
            <a:r>
              <a:rPr lang="en" sz="1000" b="1">
                <a:solidFill>
                  <a:schemeClr val="lt1"/>
                </a:solidFill>
              </a:rPr>
              <a:t>Output (with some response data highlighted)</a:t>
            </a:r>
            <a:r>
              <a:rPr lang="en" sz="1800" b="1">
                <a:solidFill>
                  <a:srgbClr val="5B0F00"/>
                </a:solidFill>
                <a:latin typeface="Courier New"/>
                <a:ea typeface="Courier New"/>
                <a:cs typeface="Courier New"/>
                <a:sym typeface="Courier New"/>
              </a:rPr>
              <a:t/>
            </a:r>
            <a:br>
              <a:rPr lang="en" sz="1800" b="1">
                <a:solidFill>
                  <a:srgbClr val="5B0F00"/>
                </a:solidFill>
                <a:latin typeface="Courier New"/>
                <a:ea typeface="Courier New"/>
                <a:cs typeface="Courier New"/>
                <a:sym typeface="Courier New"/>
              </a:rPr>
            </a:br>
            <a:r>
              <a:rPr lang="en" sz="800">
                <a:solidFill>
                  <a:schemeClr val="dk1"/>
                </a:solidFill>
                <a:highlight>
                  <a:srgbClr val="FFFFFF"/>
                </a:highlight>
                <a:latin typeface="Courier New"/>
                <a:ea typeface="Courier New"/>
                <a:cs typeface="Courier New"/>
                <a:sym typeface="Courier New"/>
              </a:rPr>
              <a:t>[{"</a:t>
            </a:r>
            <a:r>
              <a:rPr lang="en" sz="800" b="1">
                <a:solidFill>
                  <a:schemeClr val="dk1"/>
                </a:solidFill>
                <a:highlight>
                  <a:srgbClr val="FFFF00"/>
                </a:highlight>
                <a:latin typeface="Courier New"/>
                <a:ea typeface="Courier New"/>
                <a:cs typeface="Courier New"/>
                <a:sym typeface="Courier New"/>
              </a:rPr>
              <a:t>Id</a:t>
            </a:r>
            <a:r>
              <a:rPr lang="en" sz="800">
                <a:solidFill>
                  <a:schemeClr val="dk1"/>
                </a:solidFill>
                <a:highlight>
                  <a:srgbClr val="FFFFFF"/>
                </a:highlight>
                <a:latin typeface="Courier New"/>
                <a:ea typeface="Courier New"/>
                <a:cs typeface="Courier New"/>
                <a:sym typeface="Courier New"/>
              </a:rPr>
              <a:t>": "sha256:9140108b62dc87d9b278bb0d4fd6a3e44c2959646eb966b86531306faa81b09b", "RepoTags": ["ubuntu:latest"], "RepoDigests": ["ubuntu@sha256:bc2f7250f69267c9c6b66d7b6a81a54d3878bb85f1ebb5f951c896d13e6ba537"], "Parent": "", "Comment": "", "</a:t>
            </a:r>
            <a:r>
              <a:rPr lang="en" sz="800" b="1">
                <a:solidFill>
                  <a:schemeClr val="dk1"/>
                </a:solidFill>
                <a:highlight>
                  <a:srgbClr val="FFFF00"/>
                </a:highlight>
                <a:latin typeface="Courier New"/>
                <a:ea typeface="Courier New"/>
                <a:cs typeface="Courier New"/>
                <a:sym typeface="Courier New"/>
              </a:rPr>
              <a:t>Created</a:t>
            </a:r>
            <a:r>
              <a:rPr lang="en" sz="800">
                <a:solidFill>
                  <a:schemeClr val="dk1"/>
                </a:solidFill>
                <a:highlight>
                  <a:srgbClr val="FFFFFF"/>
                </a:highlight>
                <a:latin typeface="Courier New"/>
                <a:ea typeface="Courier New"/>
                <a:cs typeface="Courier New"/>
                <a:sym typeface="Courier New"/>
              </a:rPr>
              <a:t>": "</a:t>
            </a:r>
            <a:r>
              <a:rPr lang="en" sz="800" b="1">
                <a:solidFill>
                  <a:srgbClr val="FFFFFF"/>
                </a:solidFill>
                <a:highlight>
                  <a:srgbClr val="FF9900"/>
                </a:highlight>
                <a:latin typeface="Courier New"/>
                <a:ea typeface="Courier New"/>
                <a:cs typeface="Courier New"/>
                <a:sym typeface="Courier New"/>
              </a:rPr>
              <a:t>2020-09-25T22:34:30.295807036Z</a:t>
            </a:r>
            <a:r>
              <a:rPr lang="en" sz="800">
                <a:solidFill>
                  <a:schemeClr val="dk1"/>
                </a:solidFill>
                <a:highlight>
                  <a:srgbClr val="FFFFFF"/>
                </a:highlight>
                <a:latin typeface="Courier New"/>
                <a:ea typeface="Courier New"/>
                <a:cs typeface="Courier New"/>
                <a:sym typeface="Courier New"/>
              </a:rPr>
              <a:t>", "Container": "1046a5d685aef5c37d1829040ca8083b94e4c069ca4963f4b16a6ade2e077b06", "ContainerConfig": {"</a:t>
            </a:r>
            <a:r>
              <a:rPr lang="en" sz="800" b="1">
                <a:solidFill>
                  <a:schemeClr val="dk1"/>
                </a:solidFill>
                <a:highlight>
                  <a:srgbClr val="FFFF00"/>
                </a:highlight>
                <a:latin typeface="Courier New"/>
                <a:ea typeface="Courier New"/>
                <a:cs typeface="Courier New"/>
                <a:sym typeface="Courier New"/>
              </a:rPr>
              <a:t>Hostname</a:t>
            </a:r>
            <a:r>
              <a:rPr lang="en" sz="800">
                <a:solidFill>
                  <a:schemeClr val="dk1"/>
                </a:solidFill>
                <a:highlight>
                  <a:srgbClr val="FFFFFF"/>
                </a:highlight>
                <a:latin typeface="Courier New"/>
                <a:ea typeface="Courier New"/>
                <a:cs typeface="Courier New"/>
                <a:sym typeface="Courier New"/>
              </a:rPr>
              <a:t>": "1046a5d685ae", "Domainname": "", "User": "", "AttachStdin": false, "AttachStdout": false, "AttachStderr": false, "Tty": false, "OpenStdin": false, "StdinOnce": false, "Env": ["PATH=/usr/local/sbin:/usr/local/bin:/usr/sbin:/usr/bin:/sbin:/bin"], "</a:t>
            </a:r>
            <a:r>
              <a:rPr lang="en" sz="800" b="1">
                <a:solidFill>
                  <a:schemeClr val="dk1"/>
                </a:solidFill>
                <a:highlight>
                  <a:srgbClr val="FFFF00"/>
                </a:highlight>
                <a:latin typeface="Courier New"/>
                <a:ea typeface="Courier New"/>
                <a:cs typeface="Courier New"/>
                <a:sym typeface="Courier New"/>
              </a:rPr>
              <a:t>Cmd</a:t>
            </a:r>
            <a:r>
              <a:rPr lang="en" sz="800">
                <a:solidFill>
                  <a:schemeClr val="dk1"/>
                </a:solidFill>
                <a:highlight>
                  <a:srgbClr val="FFFFFF"/>
                </a:highlight>
                <a:latin typeface="Courier New"/>
                <a:ea typeface="Courier New"/>
                <a:cs typeface="Courier New"/>
                <a:sym typeface="Courier New"/>
              </a:rPr>
              <a:t>": ["/bin/sh", "-c", "#(nop) ", "</a:t>
            </a:r>
            <a:r>
              <a:rPr lang="en" sz="800" b="1">
                <a:solidFill>
                  <a:schemeClr val="dk1"/>
                </a:solidFill>
                <a:highlight>
                  <a:srgbClr val="FFFF00"/>
                </a:highlight>
                <a:latin typeface="Courier New"/>
                <a:ea typeface="Courier New"/>
                <a:cs typeface="Courier New"/>
                <a:sym typeface="Courier New"/>
              </a:rPr>
              <a:t>CMD</a:t>
            </a:r>
            <a:r>
              <a:rPr lang="en" sz="800">
                <a:solidFill>
                  <a:schemeClr val="dk1"/>
                </a:solidFill>
                <a:highlight>
                  <a:srgbClr val="FFFFFF"/>
                </a:highlight>
                <a:latin typeface="Courier New"/>
                <a:ea typeface="Courier New"/>
                <a:cs typeface="Courier New"/>
                <a:sym typeface="Courier New"/>
              </a:rPr>
              <a:t> [\"/bin/bash\"]"], "ArgsEscaped": true, "Image": "sha256:4ff2090064e7e38688bce713d50f3202d227b3c89fecea1434271c912ccd47e0", "Volumes": null, "WorkingDir": "", "Entrypoint": null, "OnBuild": null, "Labels": {}}, "</a:t>
            </a:r>
            <a:r>
              <a:rPr lang="en" sz="800" b="1">
                <a:solidFill>
                  <a:schemeClr val="dk1"/>
                </a:solidFill>
                <a:highlight>
                  <a:srgbClr val="FFFF00"/>
                </a:highlight>
                <a:latin typeface="Courier New"/>
                <a:ea typeface="Courier New"/>
                <a:cs typeface="Courier New"/>
                <a:sym typeface="Courier New"/>
              </a:rPr>
              <a:t>DockerVersion</a:t>
            </a:r>
            <a:r>
              <a:rPr lang="en" sz="800">
                <a:solidFill>
                  <a:schemeClr val="dk1"/>
                </a:solidFill>
                <a:highlight>
                  <a:srgbClr val="FFFFFF"/>
                </a:highlight>
                <a:latin typeface="Courier New"/>
                <a:ea typeface="Courier New"/>
                <a:cs typeface="Courier New"/>
                <a:sym typeface="Courier New"/>
              </a:rPr>
              <a:t>": "18.09.7", "Author": "", "Config": {"Hostname": "", "Domainname": "", "User": "", "AttachStdin": false, "AttachStdout": false, "AttachStderr": false, "Tty": false, "OpenStdin": false, "StdinOnce": false, "Env": ["PATH=/usr/local/sbin:/usr/local/bin:/usr/sbin:/usr/bin:/sbin:/bin"], "Cmd": ["/bin/bash"], "ArgsEscaped": true, "Image": "sha256:4ff2090064e7e38688bce713d50f3202d227b3c89fecea1434271c912ccd47e0", "Volumes": null, "WorkingDir": "", "Entrypoint": null, "OnBuild": null, "Labels": null}, "</a:t>
            </a:r>
            <a:r>
              <a:rPr lang="en" sz="800" b="1">
                <a:solidFill>
                  <a:schemeClr val="dk1"/>
                </a:solidFill>
                <a:highlight>
                  <a:srgbClr val="FFFF00"/>
                </a:highlight>
                <a:latin typeface="Courier New"/>
                <a:ea typeface="Courier New"/>
                <a:cs typeface="Courier New"/>
                <a:sym typeface="Courier New"/>
              </a:rPr>
              <a:t>Architecture</a:t>
            </a:r>
            <a:r>
              <a:rPr lang="en" sz="800">
                <a:solidFill>
                  <a:schemeClr val="dk1"/>
                </a:solidFill>
                <a:highlight>
                  <a:srgbClr val="FFFFFF"/>
                </a:highlight>
                <a:latin typeface="Courier New"/>
                <a:ea typeface="Courier New"/>
                <a:cs typeface="Courier New"/>
                <a:sym typeface="Courier New"/>
              </a:rPr>
              <a:t>": "</a:t>
            </a:r>
            <a:r>
              <a:rPr lang="en" sz="800" b="1">
                <a:solidFill>
                  <a:srgbClr val="FFFFFF"/>
                </a:solidFill>
                <a:highlight>
                  <a:srgbClr val="FF9900"/>
                </a:highlight>
                <a:latin typeface="Courier New"/>
                <a:ea typeface="Courier New"/>
                <a:cs typeface="Courier New"/>
                <a:sym typeface="Courier New"/>
              </a:rPr>
              <a:t>amd64</a:t>
            </a:r>
            <a:r>
              <a:rPr lang="en" sz="800">
                <a:solidFill>
                  <a:schemeClr val="dk1"/>
                </a:solidFill>
                <a:highlight>
                  <a:srgbClr val="FFFFFF"/>
                </a:highlight>
                <a:latin typeface="Courier New"/>
                <a:ea typeface="Courier New"/>
                <a:cs typeface="Courier New"/>
                <a:sym typeface="Courier New"/>
              </a:rPr>
              <a:t>", "</a:t>
            </a:r>
            <a:r>
              <a:rPr lang="en" sz="800">
                <a:solidFill>
                  <a:schemeClr val="dk1"/>
                </a:solidFill>
                <a:highlight>
                  <a:srgbClr val="FFFF00"/>
                </a:highlight>
                <a:latin typeface="Courier New"/>
                <a:ea typeface="Courier New"/>
                <a:cs typeface="Courier New"/>
                <a:sym typeface="Courier New"/>
              </a:rPr>
              <a:t>Os</a:t>
            </a:r>
            <a:r>
              <a:rPr lang="en" sz="800">
                <a:solidFill>
                  <a:schemeClr val="dk1"/>
                </a:solidFill>
                <a:highlight>
                  <a:srgbClr val="FFFFFF"/>
                </a:highlight>
                <a:latin typeface="Courier New"/>
                <a:ea typeface="Courier New"/>
                <a:cs typeface="Courier New"/>
                <a:sym typeface="Courier New"/>
              </a:rPr>
              <a:t>": "</a:t>
            </a:r>
            <a:r>
              <a:rPr lang="en" sz="800" b="1">
                <a:solidFill>
                  <a:srgbClr val="FFFFFF"/>
                </a:solidFill>
                <a:highlight>
                  <a:srgbClr val="FF9900"/>
                </a:highlight>
                <a:latin typeface="Courier New"/>
                <a:ea typeface="Courier New"/>
                <a:cs typeface="Courier New"/>
                <a:sym typeface="Courier New"/>
              </a:rPr>
              <a:t>linux</a:t>
            </a:r>
            <a:r>
              <a:rPr lang="en" sz="800">
                <a:solidFill>
                  <a:schemeClr val="dk1"/>
                </a:solidFill>
                <a:highlight>
                  <a:srgbClr val="FFFFFF"/>
                </a:highlight>
                <a:latin typeface="Courier New"/>
                <a:ea typeface="Courier New"/>
                <a:cs typeface="Courier New"/>
                <a:sym typeface="Courier New"/>
              </a:rPr>
              <a:t>", "Size": 72875723, "VirtualSize": 72875723, "GraphDriver": {"Data": {"LowerDir": "/var/lib/docker/overlay2/ 5d66f43ef0d92430a195045c4715ff3d49ee88ccb0bb7f6e69ccc5d60fde0ece /diff:/var/lib/docker/overlay2/0b75d53292ccb20230879e49c7fe6eea157addb083d414ba3d0485959cd35086/diff", "MergedDir": "/var/lib/docker/overlay2/c3bab8487f590bfd66e53db0b1902ab5a8b8fbfa1f02cfc3b4f0f9fa25158f2d/merged", "UpperDir": "/var/lib/docker/overlay2/c3bab8487f590bfd66e53db0b1902ab5a8b8fbfa1f02cfc3b4f0f9fa25158f2d/diff", "WorkDir": "/var/lib/docker/overlay2/c3bab8487f590bfd66e53db0b1902ab5a8b8fbfa1f02cfc3b4f0f9fa25158f2d/work"}, "Name": "overlay2"}, "RootFS": {"Type": "layers", "</a:t>
            </a:r>
            <a:r>
              <a:rPr lang="en" sz="800" b="1">
                <a:solidFill>
                  <a:schemeClr val="dk1"/>
                </a:solidFill>
                <a:highlight>
                  <a:srgbClr val="FFFF00"/>
                </a:highlight>
                <a:latin typeface="Courier New"/>
                <a:ea typeface="Courier New"/>
                <a:cs typeface="Courier New"/>
                <a:sym typeface="Courier New"/>
              </a:rPr>
              <a:t>Layers</a:t>
            </a:r>
            <a:r>
              <a:rPr lang="en" sz="800">
                <a:solidFill>
                  <a:schemeClr val="dk1"/>
                </a:solidFill>
                <a:highlight>
                  <a:srgbClr val="FFFFFF"/>
                </a:highlight>
                <a:latin typeface="Courier New"/>
                <a:ea typeface="Courier New"/>
                <a:cs typeface="Courier New"/>
                <a:sym typeface="Courier New"/>
              </a:rPr>
              <a:t>": ["sha256:d42a4fdf4b2ae8662ff2ca1b695eae571c652a62973c1beb81a296a4f4263d92", "sha256:90ac32a0d9ab11e7745283f3051e990054616d631812ac63e324c1a36d2677f5", "sha256:782f5f011ddaf2a0bfd38cc2ccabd634095d6e35c8034302d788423f486bb177"]}, "</a:t>
            </a:r>
            <a:r>
              <a:rPr lang="en" sz="800" b="1">
                <a:solidFill>
                  <a:schemeClr val="dk1"/>
                </a:solidFill>
                <a:highlight>
                  <a:srgbClr val="FFFF00"/>
                </a:highlight>
                <a:latin typeface="Courier New"/>
                <a:ea typeface="Courier New"/>
                <a:cs typeface="Courier New"/>
                <a:sym typeface="Courier New"/>
              </a:rPr>
              <a:t>Metadata</a:t>
            </a:r>
            <a:r>
              <a:rPr lang="en" sz="800">
                <a:solidFill>
                  <a:schemeClr val="dk1"/>
                </a:solidFill>
                <a:highlight>
                  <a:srgbClr val="FFFFFF"/>
                </a:highlight>
                <a:latin typeface="Courier New"/>
                <a:ea typeface="Courier New"/>
                <a:cs typeface="Courier New"/>
                <a:sym typeface="Courier New"/>
              </a:rPr>
              <a:t>": {"LastTagTime": "0001-01-01T00:00:00Z"}}]</a:t>
            </a:r>
            <a:endParaRPr sz="800" b="1">
              <a:solidFill>
                <a:srgbClr val="5B0F00"/>
              </a:solidFill>
              <a:latin typeface="Courier New"/>
              <a:ea typeface="Courier New"/>
              <a:cs typeface="Courier New"/>
              <a:sym typeface="Courier New"/>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30"/>
        <p:cNvGrpSpPr/>
        <p:nvPr/>
      </p:nvGrpSpPr>
      <p:grpSpPr>
        <a:xfrm>
          <a:off x="0" y="0"/>
          <a:ext cx="0" cy="0"/>
          <a:chOff x="0" y="0"/>
          <a:chExt cx="0" cy="0"/>
        </a:xfrm>
      </p:grpSpPr>
      <p:sp>
        <p:nvSpPr>
          <p:cNvPr id="331" name="Google Shape;331;p53"/>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Docker Response Data</a:t>
            </a:r>
            <a:endParaRPr/>
          </a:p>
        </p:txBody>
      </p:sp>
      <p:sp>
        <p:nvSpPr>
          <p:cNvPr id="332" name="Google Shape;332;p53"/>
          <p:cNvSpPr txBox="1">
            <a:spLocks noGrp="1"/>
          </p:cNvSpPr>
          <p:nvPr>
            <p:ph type="body" idx="1"/>
          </p:nvPr>
        </p:nvSpPr>
        <p:spPr>
          <a:xfrm>
            <a:off x="311700" y="1152475"/>
            <a:ext cx="8520600" cy="3815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800">
                <a:solidFill>
                  <a:schemeClr val="lt2"/>
                </a:solidFill>
              </a:rPr>
              <a:t>Code Example</a:t>
            </a:r>
            <a:endParaRPr sz="1800">
              <a:solidFill>
                <a:schemeClr val="lt2"/>
              </a:solidFill>
            </a:endParaRPr>
          </a:p>
          <a:p>
            <a:pPr marL="0" lvl="0" indent="0" algn="l" rtl="0">
              <a:lnSpc>
                <a:spcPct val="100000"/>
              </a:lnSpc>
              <a:spcBef>
                <a:spcPts val="0"/>
              </a:spcBef>
              <a:spcAft>
                <a:spcPts val="0"/>
              </a:spcAft>
              <a:buClr>
                <a:schemeClr val="dk1"/>
              </a:buClr>
              <a:buSzPts val="1100"/>
              <a:buFont typeface="Arial"/>
              <a:buNone/>
            </a:pPr>
            <a:r>
              <a:rPr lang="en" sz="1000">
                <a:solidFill>
                  <a:schemeClr val="lt2"/>
                </a:solidFill>
                <a:latin typeface="Courier New"/>
                <a:ea typeface="Courier New"/>
                <a:cs typeface="Courier New"/>
                <a:sym typeface="Courier New"/>
              </a:rPr>
              <a:t>import </a:t>
            </a:r>
            <a:r>
              <a:rPr lang="en" sz="1000" b="1">
                <a:solidFill>
                  <a:schemeClr val="lt2"/>
                </a:solidFill>
                <a:latin typeface="Courier New"/>
                <a:ea typeface="Courier New"/>
                <a:cs typeface="Courier New"/>
                <a:sym typeface="Courier New"/>
              </a:rPr>
              <a:t>json</a:t>
            </a:r>
            <a:endParaRPr sz="10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600" b="1">
                <a:solidFill>
                  <a:schemeClr val="lt2"/>
                </a:solidFill>
                <a:latin typeface="Courier New"/>
                <a:ea typeface="Courier New"/>
                <a:cs typeface="Courier New"/>
                <a:sym typeface="Courier New"/>
              </a:rPr>
              <a:t> </a:t>
            </a:r>
            <a:endParaRPr sz="6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400" b="1">
                <a:solidFill>
                  <a:schemeClr val="lt1"/>
                </a:solidFill>
                <a:highlight>
                  <a:schemeClr val="accent1"/>
                </a:highlight>
                <a:latin typeface="Courier New"/>
                <a:ea typeface="Courier New"/>
                <a:cs typeface="Courier New"/>
                <a:sym typeface="Courier New"/>
              </a:rPr>
              <a:t>### Converting json string to dict </a:t>
            </a:r>
            <a:endParaRPr sz="14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docker_dict = </a:t>
            </a:r>
            <a:r>
              <a:rPr lang="en">
                <a:solidFill>
                  <a:schemeClr val="lt1"/>
                </a:solidFill>
                <a:highlight>
                  <a:srgbClr val="EFEFEF"/>
                </a:highlight>
                <a:latin typeface="Courier New"/>
                <a:ea typeface="Courier New"/>
                <a:cs typeface="Courier New"/>
                <a:sym typeface="Courier New"/>
              </a:rPr>
              <a:t>json.</a:t>
            </a:r>
            <a:r>
              <a:rPr lang="en" b="1">
                <a:solidFill>
                  <a:schemeClr val="lt1"/>
                </a:solidFill>
                <a:highlight>
                  <a:srgbClr val="EFEFEF"/>
                </a:highlight>
                <a:latin typeface="Courier New"/>
                <a:ea typeface="Courier New"/>
                <a:cs typeface="Courier New"/>
                <a:sym typeface="Courier New"/>
              </a:rPr>
              <a:t>loads</a:t>
            </a:r>
            <a:r>
              <a:rPr lang="en" sz="1400">
                <a:solidFill>
                  <a:schemeClr val="lt1"/>
                </a:solidFill>
                <a:highlight>
                  <a:srgbClr val="EFEFEF"/>
                </a:highlight>
                <a:latin typeface="Courier New"/>
                <a:ea typeface="Courier New"/>
                <a:cs typeface="Courier New"/>
                <a:sym typeface="Courier New"/>
              </a:rPr>
              <a:t>(docker_json_file)</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600" b="1">
                <a:solidFill>
                  <a:schemeClr val="lt2"/>
                </a:solidFill>
                <a:latin typeface="Courier New"/>
                <a:ea typeface="Courier New"/>
                <a:cs typeface="Courier New"/>
                <a:sym typeface="Courier New"/>
              </a:rPr>
              <a:t> </a:t>
            </a:r>
            <a:endParaRPr sz="6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400" b="1">
                <a:solidFill>
                  <a:schemeClr val="lt1"/>
                </a:solidFill>
                <a:highlight>
                  <a:schemeClr val="accent1"/>
                </a:highlight>
                <a:latin typeface="Courier New"/>
                <a:ea typeface="Courier New"/>
                <a:cs typeface="Courier New"/>
                <a:sym typeface="Courier New"/>
              </a:rPr>
              <a:t>### Filtering Response Data from dict</a:t>
            </a:r>
            <a:endParaRPr sz="14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400">
                <a:solidFill>
                  <a:schemeClr val="lt1"/>
                </a:solidFill>
                <a:highlight>
                  <a:srgbClr val="EFEFEF"/>
                </a:highlight>
                <a:latin typeface="Courier New"/>
                <a:ea typeface="Courier New"/>
                <a:cs typeface="Courier New"/>
                <a:sym typeface="Courier New"/>
              </a:rPr>
              <a:t>print(docker_dict</a:t>
            </a:r>
            <a:r>
              <a:rPr lang="en" sz="1400" b="1">
                <a:solidFill>
                  <a:schemeClr val="lt1"/>
                </a:solidFill>
                <a:highlight>
                  <a:srgbClr val="EFEFEF"/>
                </a:highlight>
                <a:latin typeface="Courier New"/>
                <a:ea typeface="Courier New"/>
                <a:cs typeface="Courier New"/>
                <a:sym typeface="Courier New"/>
              </a:rPr>
              <a:t>[0]</a:t>
            </a:r>
            <a:r>
              <a:rPr lang="en" sz="1400">
                <a:solidFill>
                  <a:schemeClr val="lt1"/>
                </a:solidFill>
                <a:highlight>
                  <a:srgbClr val="EFEFEF"/>
                </a:highlight>
                <a:latin typeface="Courier New"/>
                <a:ea typeface="Courier New"/>
                <a:cs typeface="Courier New"/>
                <a:sym typeface="Courier New"/>
              </a:rPr>
              <a:t>["</a:t>
            </a:r>
            <a:r>
              <a:rPr lang="en" sz="1400" b="1">
                <a:solidFill>
                  <a:schemeClr val="lt1"/>
                </a:solidFill>
                <a:highlight>
                  <a:srgbClr val="EFEFEF"/>
                </a:highlight>
                <a:latin typeface="Courier New"/>
                <a:ea typeface="Courier New"/>
                <a:cs typeface="Courier New"/>
                <a:sym typeface="Courier New"/>
              </a:rPr>
              <a:t>Created</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400">
                <a:solidFill>
                  <a:schemeClr val="lt1"/>
                </a:solidFill>
                <a:highlight>
                  <a:srgbClr val="EFEFEF"/>
                </a:highlight>
                <a:latin typeface="Courier New"/>
                <a:ea typeface="Courier New"/>
                <a:cs typeface="Courier New"/>
                <a:sym typeface="Courier New"/>
              </a:rPr>
              <a:t>print(docker_dict</a:t>
            </a:r>
            <a:r>
              <a:rPr lang="en" sz="1400" b="1">
                <a:solidFill>
                  <a:schemeClr val="lt1"/>
                </a:solidFill>
                <a:highlight>
                  <a:srgbClr val="EFEFEF"/>
                </a:highlight>
                <a:latin typeface="Courier New"/>
                <a:ea typeface="Courier New"/>
                <a:cs typeface="Courier New"/>
                <a:sym typeface="Courier New"/>
              </a:rPr>
              <a:t>[0]</a:t>
            </a:r>
            <a:r>
              <a:rPr lang="en" sz="1400">
                <a:solidFill>
                  <a:schemeClr val="lt1"/>
                </a:solidFill>
                <a:highlight>
                  <a:srgbClr val="EFEFEF"/>
                </a:highlight>
                <a:latin typeface="Courier New"/>
                <a:ea typeface="Courier New"/>
                <a:cs typeface="Courier New"/>
                <a:sym typeface="Courier New"/>
              </a:rPr>
              <a:t>["</a:t>
            </a:r>
            <a:r>
              <a:rPr lang="en" sz="1400" b="1">
                <a:solidFill>
                  <a:schemeClr val="lt1"/>
                </a:solidFill>
                <a:highlight>
                  <a:srgbClr val="EFEFEF"/>
                </a:highlight>
                <a:latin typeface="Courier New"/>
                <a:ea typeface="Courier New"/>
                <a:cs typeface="Courier New"/>
                <a:sym typeface="Courier New"/>
              </a:rPr>
              <a:t>Architecture</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print(docker_dict</a:t>
            </a:r>
            <a:r>
              <a:rPr lang="en" sz="1400" b="1">
                <a:solidFill>
                  <a:schemeClr val="lt1"/>
                </a:solidFill>
                <a:highlight>
                  <a:srgbClr val="EFEFEF"/>
                </a:highlight>
                <a:latin typeface="Courier New"/>
                <a:ea typeface="Courier New"/>
                <a:cs typeface="Courier New"/>
                <a:sym typeface="Courier New"/>
              </a:rPr>
              <a:t>[0]</a:t>
            </a:r>
            <a:r>
              <a:rPr lang="en" sz="1400">
                <a:solidFill>
                  <a:schemeClr val="lt1"/>
                </a:solidFill>
                <a:highlight>
                  <a:srgbClr val="EFEFEF"/>
                </a:highlight>
                <a:latin typeface="Courier New"/>
                <a:ea typeface="Courier New"/>
                <a:cs typeface="Courier New"/>
                <a:sym typeface="Courier New"/>
              </a:rPr>
              <a:t>["</a:t>
            </a:r>
            <a:r>
              <a:rPr lang="en" sz="1400" b="1">
                <a:solidFill>
                  <a:schemeClr val="lt1"/>
                </a:solidFill>
                <a:highlight>
                  <a:srgbClr val="EFEFEF"/>
                </a:highlight>
                <a:latin typeface="Courier New"/>
                <a:ea typeface="Courier New"/>
                <a:cs typeface="Courier New"/>
                <a:sym typeface="Courier New"/>
              </a:rPr>
              <a:t>Os</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4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800" b="1">
                <a:solidFill>
                  <a:schemeClr val="lt1"/>
                </a:solidFill>
                <a:highlight>
                  <a:schemeClr val="accent1"/>
                </a:highlight>
              </a:rPr>
              <a:t>Output</a:t>
            </a:r>
            <a:endParaRPr sz="1800" b="1">
              <a:solidFill>
                <a:schemeClr val="lt1"/>
              </a:solidFill>
              <a:highlight>
                <a:schemeClr val="accent1"/>
              </a:highlight>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highlight>
                  <a:schemeClr val="accent1"/>
                </a:highlight>
                <a:latin typeface="Courier New"/>
                <a:ea typeface="Courier New"/>
                <a:cs typeface="Courier New"/>
                <a:sym typeface="Courier New"/>
              </a:rPr>
              <a:t>Created  		=&gt; </a:t>
            </a:r>
            <a:r>
              <a:rPr lang="en" sz="1100" b="1">
                <a:solidFill>
                  <a:schemeClr val="lt1"/>
                </a:solidFill>
                <a:highlight>
                  <a:srgbClr val="EFEFEF"/>
                </a:highlight>
                <a:latin typeface="Courier New"/>
                <a:ea typeface="Courier New"/>
                <a:cs typeface="Courier New"/>
                <a:sym typeface="Courier New"/>
              </a:rPr>
              <a:t>2020-09-25T22:34:30.295807036Z   </a:t>
            </a:r>
            <a:endParaRPr sz="1100" b="1">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highlight>
                  <a:schemeClr val="accent1"/>
                </a:highlight>
                <a:latin typeface="Courier New"/>
                <a:ea typeface="Courier New"/>
                <a:cs typeface="Courier New"/>
                <a:sym typeface="Courier New"/>
              </a:rPr>
              <a:t>Architecture	=&gt; </a:t>
            </a:r>
            <a:r>
              <a:rPr lang="en" sz="1100" b="1">
                <a:solidFill>
                  <a:schemeClr val="lt1"/>
                </a:solidFill>
                <a:highlight>
                  <a:srgbClr val="EFEFEF"/>
                </a:highlight>
                <a:latin typeface="Courier New"/>
                <a:ea typeface="Courier New"/>
                <a:cs typeface="Courier New"/>
                <a:sym typeface="Courier New"/>
              </a:rPr>
              <a:t>Amd64</a:t>
            </a:r>
            <a:endParaRPr sz="1100" b="1">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highlight>
                  <a:schemeClr val="accent1"/>
                </a:highlight>
                <a:latin typeface="Courier New"/>
                <a:ea typeface="Courier New"/>
                <a:cs typeface="Courier New"/>
                <a:sym typeface="Courier New"/>
              </a:rPr>
              <a:t>OS			=&gt; </a:t>
            </a:r>
            <a:r>
              <a:rPr lang="en" sz="1100" b="1">
                <a:solidFill>
                  <a:schemeClr val="lt1"/>
                </a:solidFill>
                <a:highlight>
                  <a:srgbClr val="EFEFEF"/>
                </a:highlight>
                <a:latin typeface="Courier New"/>
                <a:ea typeface="Courier New"/>
                <a:cs typeface="Courier New"/>
                <a:sym typeface="Courier New"/>
              </a:rPr>
              <a:t>Linux</a:t>
            </a:r>
            <a:endParaRPr sz="1100" b="1">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endParaRPr>
              <a:solidFill>
                <a:schemeClr val="lt1"/>
              </a:solidFill>
              <a:latin typeface="Courier New"/>
              <a:ea typeface="Courier New"/>
              <a:cs typeface="Courier New"/>
              <a:sym typeface="Courier New"/>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36"/>
        <p:cNvGrpSpPr/>
        <p:nvPr/>
      </p:nvGrpSpPr>
      <p:grpSpPr>
        <a:xfrm>
          <a:off x="0" y="0"/>
          <a:ext cx="0" cy="0"/>
          <a:chOff x="0" y="0"/>
          <a:chExt cx="0" cy="0"/>
        </a:xfrm>
      </p:grpSpPr>
      <p:sp>
        <p:nvSpPr>
          <p:cNvPr id="337" name="Google Shape;337;p54"/>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Docker Response Data </a:t>
            </a:r>
            <a:r>
              <a:rPr lang="en" sz="2400">
                <a:solidFill>
                  <a:schemeClr val="lt1"/>
                </a:solidFill>
              </a:rPr>
              <a:t>-- docker image (partial)</a:t>
            </a:r>
            <a:endParaRPr sz="2400"/>
          </a:p>
        </p:txBody>
      </p:sp>
      <p:sp>
        <p:nvSpPr>
          <p:cNvPr id="338" name="Google Shape;338;p54"/>
          <p:cNvSpPr txBox="1"/>
          <p:nvPr/>
        </p:nvSpPr>
        <p:spPr>
          <a:xfrm>
            <a:off x="375450" y="1088775"/>
            <a:ext cx="3912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2"/>
                </a:solidFill>
                <a:latin typeface="Courier New"/>
                <a:ea typeface="Courier New"/>
                <a:cs typeface="Courier New"/>
                <a:sym typeface="Courier New"/>
              </a:rPr>
              <a:t>$ docker network inspect \ bridge</a:t>
            </a:r>
            <a:endParaRPr sz="2100">
              <a:solidFill>
                <a:schemeClr val="lt2"/>
              </a:solidFill>
              <a:latin typeface="Courier New"/>
              <a:ea typeface="Courier New"/>
              <a:cs typeface="Courier New"/>
              <a:sym typeface="Courier New"/>
            </a:endParaRPr>
          </a:p>
        </p:txBody>
      </p:sp>
      <p:pic>
        <p:nvPicPr>
          <p:cNvPr id="339" name="Google Shape;339;p54"/>
          <p:cNvPicPr preferRelativeResize="0"/>
          <p:nvPr/>
        </p:nvPicPr>
        <p:blipFill>
          <a:blip r:embed="rId3">
            <a:alphaModFix/>
          </a:blip>
          <a:stretch>
            <a:fillRect/>
          </a:stretch>
        </p:blipFill>
        <p:spPr>
          <a:xfrm>
            <a:off x="4385100" y="1088775"/>
            <a:ext cx="4644875" cy="389805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43"/>
        <p:cNvGrpSpPr/>
        <p:nvPr/>
      </p:nvGrpSpPr>
      <p:grpSpPr>
        <a:xfrm>
          <a:off x="0" y="0"/>
          <a:ext cx="0" cy="0"/>
          <a:chOff x="0" y="0"/>
          <a:chExt cx="0" cy="0"/>
        </a:xfrm>
      </p:grpSpPr>
      <p:sp>
        <p:nvSpPr>
          <p:cNvPr id="344" name="Google Shape;344;p55"/>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Demo Python Script </a:t>
            </a:r>
            <a:r>
              <a:rPr lang="en" sz="2000"/>
              <a:t>- Filtering Response Data from Docker</a:t>
            </a:r>
            <a:endParaRPr sz="2000"/>
          </a:p>
        </p:txBody>
      </p:sp>
      <p:sp>
        <p:nvSpPr>
          <p:cNvPr id="345" name="Google Shape;345;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800">
                <a:solidFill>
                  <a:schemeClr val="lt2"/>
                </a:solidFill>
              </a:rPr>
              <a:t>Code Example</a:t>
            </a:r>
            <a:endParaRPr sz="1800">
              <a:solidFill>
                <a:schemeClr val="lt2"/>
              </a:solidFill>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latin typeface="Courier New"/>
                <a:ea typeface="Courier New"/>
                <a:cs typeface="Courier New"/>
                <a:sym typeface="Courier New"/>
              </a:rPr>
              <a:t>import </a:t>
            </a:r>
            <a:r>
              <a:rPr lang="en" sz="1200" b="1">
                <a:solidFill>
                  <a:schemeClr val="lt2"/>
                </a:solidFill>
                <a:latin typeface="Courier New"/>
                <a:ea typeface="Courier New"/>
                <a:cs typeface="Courier New"/>
                <a:sym typeface="Courier New"/>
              </a:rPr>
              <a:t>json</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0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400" b="1">
                <a:solidFill>
                  <a:schemeClr val="lt1"/>
                </a:solidFill>
                <a:highlight>
                  <a:schemeClr val="accent1"/>
                </a:highlight>
                <a:latin typeface="Courier New"/>
                <a:ea typeface="Courier New"/>
                <a:cs typeface="Courier New"/>
                <a:sym typeface="Courier New"/>
              </a:rPr>
              <a:t>### Converting json string to dict, and showing keys at level 1</a:t>
            </a:r>
            <a:endParaRPr sz="14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docker_net_dict = </a:t>
            </a:r>
            <a:r>
              <a:rPr lang="en">
                <a:solidFill>
                  <a:schemeClr val="lt1"/>
                </a:solidFill>
                <a:highlight>
                  <a:srgbClr val="EFEFEF"/>
                </a:highlight>
                <a:latin typeface="Courier New"/>
                <a:ea typeface="Courier New"/>
                <a:cs typeface="Courier New"/>
                <a:sym typeface="Courier New"/>
              </a:rPr>
              <a:t>json.</a:t>
            </a:r>
            <a:r>
              <a:rPr lang="en" b="1">
                <a:solidFill>
                  <a:schemeClr val="lt1"/>
                </a:solidFill>
                <a:highlight>
                  <a:srgbClr val="EFEFEF"/>
                </a:highlight>
                <a:latin typeface="Courier New"/>
                <a:ea typeface="Courier New"/>
                <a:cs typeface="Courier New"/>
                <a:sym typeface="Courier New"/>
              </a:rPr>
              <a:t>loads</a:t>
            </a:r>
            <a:r>
              <a:rPr lang="en" sz="1400">
                <a:solidFill>
                  <a:schemeClr val="lt1"/>
                </a:solidFill>
                <a:highlight>
                  <a:srgbClr val="EFEFEF"/>
                </a:highlight>
                <a:latin typeface="Courier New"/>
                <a:ea typeface="Courier New"/>
                <a:cs typeface="Courier New"/>
                <a:sym typeface="Courier New"/>
              </a:rPr>
              <a:t>(docker_json_file2)</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6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400" b="1">
                <a:solidFill>
                  <a:schemeClr val="lt1"/>
                </a:solidFill>
                <a:highlight>
                  <a:schemeClr val="accent1"/>
                </a:highlight>
                <a:latin typeface="Courier New"/>
                <a:ea typeface="Courier New"/>
                <a:cs typeface="Courier New"/>
                <a:sym typeface="Courier New"/>
              </a:rPr>
              <a:t>### Filtering from dict</a:t>
            </a:r>
            <a:endParaRPr sz="14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400">
                <a:solidFill>
                  <a:schemeClr val="lt1"/>
                </a:solidFill>
                <a:highlight>
                  <a:srgbClr val="EFEFEF"/>
                </a:highlight>
                <a:latin typeface="Courier New"/>
                <a:ea typeface="Courier New"/>
                <a:cs typeface="Courier New"/>
                <a:sym typeface="Courier New"/>
              </a:rPr>
              <a:t>print(docker_net_dict</a:t>
            </a:r>
            <a:r>
              <a:rPr lang="en" sz="1400">
                <a:solidFill>
                  <a:schemeClr val="lt2"/>
                </a:solidFill>
                <a:highlight>
                  <a:schemeClr val="accent5"/>
                </a:highlight>
                <a:latin typeface="Courier New"/>
                <a:ea typeface="Courier New"/>
                <a:cs typeface="Courier New"/>
                <a:sym typeface="Courier New"/>
              </a:rPr>
              <a:t>[</a:t>
            </a:r>
            <a:r>
              <a:rPr lang="en" sz="1400" b="1">
                <a:solidFill>
                  <a:schemeClr val="lt2"/>
                </a:solidFill>
                <a:highlight>
                  <a:schemeClr val="accent5"/>
                </a:highlight>
                <a:latin typeface="Courier New"/>
                <a:ea typeface="Courier New"/>
                <a:cs typeface="Courier New"/>
                <a:sym typeface="Courier New"/>
              </a:rPr>
              <a:t>0</a:t>
            </a:r>
            <a:r>
              <a:rPr lang="en" sz="1400">
                <a:solidFill>
                  <a:schemeClr val="lt2"/>
                </a:solidFill>
                <a:highlight>
                  <a:schemeClr val="accent5"/>
                </a:highlight>
                <a:latin typeface="Courier New"/>
                <a:ea typeface="Courier New"/>
                <a:cs typeface="Courier New"/>
                <a:sym typeface="Courier New"/>
              </a:rPr>
              <a:t>]</a:t>
            </a:r>
            <a:r>
              <a:rPr lang="en" sz="1400" b="1">
                <a:solidFill>
                  <a:schemeClr val="dk2"/>
                </a:solidFill>
                <a:highlight>
                  <a:srgbClr val="EFEFEF"/>
                </a:highlight>
                <a:latin typeface="Courier New"/>
                <a:ea typeface="Courier New"/>
                <a:cs typeface="Courier New"/>
                <a:sym typeface="Courier New"/>
              </a:rPr>
              <a:t>["Name"]</a:t>
            </a:r>
            <a:r>
              <a:rPr lang="en" sz="1400">
                <a:solidFill>
                  <a:schemeClr val="lt2"/>
                </a:solidFill>
                <a:latin typeface="Courier New"/>
                <a:ea typeface="Courier New"/>
                <a:cs typeface="Courier New"/>
                <a:sym typeface="Courier New"/>
              </a:rPr>
              <a:t>)</a:t>
            </a:r>
            <a:endParaRPr sz="14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a:solidFill>
                  <a:schemeClr val="lt1"/>
                </a:solidFill>
                <a:highlight>
                  <a:srgbClr val="EFEFEF"/>
                </a:highlight>
                <a:latin typeface="Courier New"/>
                <a:ea typeface="Courier New"/>
                <a:cs typeface="Courier New"/>
                <a:sym typeface="Courier New"/>
              </a:rPr>
              <a:t>print(docker_net_dict</a:t>
            </a:r>
            <a:r>
              <a:rPr lang="en" sz="1400">
                <a:solidFill>
                  <a:schemeClr val="lt2"/>
                </a:solidFill>
                <a:highlight>
                  <a:schemeClr val="accent5"/>
                </a:highlight>
                <a:latin typeface="Courier New"/>
                <a:ea typeface="Courier New"/>
                <a:cs typeface="Courier New"/>
                <a:sym typeface="Courier New"/>
              </a:rPr>
              <a:t>[</a:t>
            </a:r>
            <a:r>
              <a:rPr lang="en" sz="1400" b="1">
                <a:solidFill>
                  <a:schemeClr val="lt2"/>
                </a:solidFill>
                <a:highlight>
                  <a:schemeClr val="accent5"/>
                </a:highlight>
                <a:latin typeface="Courier New"/>
                <a:ea typeface="Courier New"/>
                <a:cs typeface="Courier New"/>
                <a:sym typeface="Courier New"/>
              </a:rPr>
              <a:t>0</a:t>
            </a:r>
            <a:r>
              <a:rPr lang="en" sz="1400">
                <a:solidFill>
                  <a:schemeClr val="lt2"/>
                </a:solidFill>
                <a:highlight>
                  <a:schemeClr val="accent5"/>
                </a:highlight>
                <a:latin typeface="Courier New"/>
                <a:ea typeface="Courier New"/>
                <a:cs typeface="Courier New"/>
                <a:sym typeface="Courier New"/>
              </a:rPr>
              <a:t>]</a:t>
            </a:r>
            <a:r>
              <a:rPr lang="en" sz="1400" b="1">
                <a:solidFill>
                  <a:schemeClr val="lt1"/>
                </a:solidFill>
                <a:highlight>
                  <a:srgbClr val="EFEFEF"/>
                </a:highlight>
                <a:latin typeface="Courier New"/>
                <a:ea typeface="Courier New"/>
                <a:cs typeface="Courier New"/>
                <a:sym typeface="Courier New"/>
              </a:rPr>
              <a:t>["Created"]</a:t>
            </a:r>
            <a:r>
              <a:rPr lang="en" sz="1400">
                <a:solidFill>
                  <a:schemeClr val="lt2"/>
                </a:solidFill>
                <a:latin typeface="Courier New"/>
                <a:ea typeface="Courier New"/>
                <a:cs typeface="Courier New"/>
                <a:sym typeface="Courier New"/>
              </a:rPr>
              <a:t>)</a:t>
            </a:r>
            <a:endParaRPr sz="14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a:solidFill>
                  <a:schemeClr val="lt1"/>
                </a:solidFill>
                <a:highlight>
                  <a:srgbClr val="EFEFEF"/>
                </a:highlight>
                <a:latin typeface="Courier New"/>
                <a:ea typeface="Courier New"/>
                <a:cs typeface="Courier New"/>
                <a:sym typeface="Courier New"/>
              </a:rPr>
              <a:t>print(docker_net_dict</a:t>
            </a:r>
            <a:r>
              <a:rPr lang="en" sz="1400">
                <a:solidFill>
                  <a:schemeClr val="lt2"/>
                </a:solidFill>
                <a:highlight>
                  <a:schemeClr val="accent5"/>
                </a:highlight>
                <a:latin typeface="Courier New"/>
                <a:ea typeface="Courier New"/>
                <a:cs typeface="Courier New"/>
                <a:sym typeface="Courier New"/>
              </a:rPr>
              <a:t>[</a:t>
            </a:r>
            <a:r>
              <a:rPr lang="en" sz="1400" b="1">
                <a:solidFill>
                  <a:schemeClr val="lt2"/>
                </a:solidFill>
                <a:highlight>
                  <a:schemeClr val="accent5"/>
                </a:highlight>
                <a:latin typeface="Courier New"/>
                <a:ea typeface="Courier New"/>
                <a:cs typeface="Courier New"/>
                <a:sym typeface="Courier New"/>
              </a:rPr>
              <a:t>0</a:t>
            </a:r>
            <a:r>
              <a:rPr lang="en" sz="1400">
                <a:solidFill>
                  <a:schemeClr val="lt2"/>
                </a:solidFill>
                <a:highlight>
                  <a:schemeClr val="accent5"/>
                </a:highlight>
                <a:latin typeface="Courier New"/>
                <a:ea typeface="Courier New"/>
                <a:cs typeface="Courier New"/>
                <a:sym typeface="Courier New"/>
              </a:rPr>
              <a:t>]</a:t>
            </a:r>
            <a:r>
              <a:rPr lang="en" sz="1400" b="1">
                <a:solidFill>
                  <a:schemeClr val="lt1"/>
                </a:solidFill>
                <a:highlight>
                  <a:srgbClr val="EFEFEF"/>
                </a:highlight>
                <a:latin typeface="Courier New"/>
                <a:ea typeface="Courier New"/>
                <a:cs typeface="Courier New"/>
                <a:sym typeface="Courier New"/>
              </a:rPr>
              <a:t>["Containers"]</a:t>
            </a:r>
            <a:r>
              <a:rPr lang="en" sz="1400">
                <a:solidFill>
                  <a:schemeClr val="lt1"/>
                </a:solidFill>
                <a:highlight>
                  <a:srgbClr val="EFEFEF"/>
                </a:highlight>
                <a:latin typeface="Courier New"/>
                <a:ea typeface="Courier New"/>
                <a:cs typeface="Courier New"/>
                <a:sym typeface="Courier New"/>
              </a:rPr>
              <a:t>["4e9a64e...bd52b811"]</a:t>
            </a:r>
            <a:r>
              <a:rPr lang="en" sz="1400" b="1">
                <a:solidFill>
                  <a:schemeClr val="lt1"/>
                </a:solidFill>
                <a:highlight>
                  <a:srgbClr val="FFFF00"/>
                </a:highlight>
                <a:latin typeface="Courier New"/>
                <a:ea typeface="Courier New"/>
                <a:cs typeface="Courier New"/>
                <a:sym typeface="Courier New"/>
              </a:rPr>
              <a:t>["IPv4Address"]</a:t>
            </a:r>
            <a:r>
              <a:rPr lang="en" sz="1400">
                <a:solidFill>
                  <a:schemeClr val="lt2"/>
                </a:solidFill>
                <a:latin typeface="Courier New"/>
                <a:ea typeface="Courier New"/>
                <a:cs typeface="Courier New"/>
                <a:sym typeface="Courier New"/>
              </a:rPr>
              <a:t>)</a:t>
            </a:r>
            <a:endParaRPr sz="14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6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800" b="1">
                <a:solidFill>
                  <a:schemeClr val="lt1"/>
                </a:solidFill>
              </a:rPr>
              <a:t>Output</a:t>
            </a:r>
            <a:r>
              <a:rPr lang="en" sz="1400" b="1">
                <a:solidFill>
                  <a:schemeClr val="lt2"/>
                </a:solidFill>
                <a:highlight>
                  <a:schemeClr val="accent1"/>
                </a:highlight>
                <a:latin typeface="Courier New"/>
                <a:ea typeface="Courier New"/>
                <a:cs typeface="Courier New"/>
                <a:sym typeface="Courier New"/>
              </a:rPr>
              <a:t/>
            </a:r>
            <a:br>
              <a:rPr lang="en" sz="1400" b="1">
                <a:solidFill>
                  <a:schemeClr val="lt2"/>
                </a:solidFill>
                <a:highlight>
                  <a:schemeClr val="accent1"/>
                </a:highlight>
                <a:latin typeface="Courier New"/>
                <a:ea typeface="Courier New"/>
                <a:cs typeface="Courier New"/>
                <a:sym typeface="Courier New"/>
              </a:rPr>
            </a:br>
            <a:r>
              <a:rPr lang="en" sz="1400">
                <a:solidFill>
                  <a:schemeClr val="lt2"/>
                </a:solidFill>
                <a:highlight>
                  <a:schemeClr val="accent1"/>
                </a:highlight>
                <a:latin typeface="Courier New"/>
                <a:ea typeface="Courier New"/>
                <a:cs typeface="Courier New"/>
                <a:sym typeface="Courier New"/>
              </a:rPr>
              <a:t>bridge</a:t>
            </a:r>
            <a:endParaRPr sz="14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400">
                <a:solidFill>
                  <a:schemeClr val="lt2"/>
                </a:solidFill>
                <a:highlight>
                  <a:schemeClr val="accent1"/>
                </a:highlight>
                <a:latin typeface="Courier New"/>
                <a:ea typeface="Courier New"/>
                <a:cs typeface="Courier New"/>
                <a:sym typeface="Courier New"/>
              </a:rPr>
              <a:t>2020-12-09T17:51:15.816558163Z</a:t>
            </a:r>
            <a:endParaRPr sz="14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400">
                <a:solidFill>
                  <a:schemeClr val="lt2"/>
                </a:solidFill>
                <a:highlight>
                  <a:schemeClr val="accent1"/>
                </a:highlight>
                <a:latin typeface="Courier New"/>
                <a:ea typeface="Courier New"/>
                <a:cs typeface="Courier New"/>
                <a:sym typeface="Courier New"/>
              </a:rPr>
              <a:t>172.17.0.3/16</a:t>
            </a:r>
            <a:endParaRPr sz="1400">
              <a:solidFill>
                <a:schemeClr val="lt2"/>
              </a:solidFill>
              <a:highlight>
                <a:schemeClr val="accent1"/>
              </a:highlight>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30"/>
        <p:cNvGrpSpPr/>
        <p:nvPr/>
      </p:nvGrpSpPr>
      <p:grpSpPr>
        <a:xfrm>
          <a:off x="0" y="0"/>
          <a:ext cx="0" cy="0"/>
          <a:chOff x="0" y="0"/>
          <a:chExt cx="0" cy="0"/>
        </a:xfrm>
      </p:grpSpPr>
      <p:sp>
        <p:nvSpPr>
          <p:cNvPr id="131" name="Google Shape;131;p20"/>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Parts of the Workshop</a:t>
            </a:r>
            <a:endParaRPr/>
          </a:p>
        </p:txBody>
      </p:sp>
      <p:sp>
        <p:nvSpPr>
          <p:cNvPr id="132" name="Google Shape;132;p20"/>
          <p:cNvSpPr txBox="1">
            <a:spLocks noGrp="1"/>
          </p:cNvSpPr>
          <p:nvPr>
            <p:ph type="body" idx="1"/>
          </p:nvPr>
        </p:nvSpPr>
        <p:spPr>
          <a:xfrm>
            <a:off x="311700" y="1152475"/>
            <a:ext cx="8520600" cy="3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2"/>
                </a:solidFill>
                <a:highlight>
                  <a:schemeClr val="accent1"/>
                </a:highlight>
              </a:rPr>
              <a:t>Part 1: DevNet Associate: Filtering JSON Data </a:t>
            </a:r>
            <a:endParaRPr sz="1800">
              <a:solidFill>
                <a:schemeClr val="lt2"/>
              </a:solidFill>
              <a:highlight>
                <a:schemeClr val="accent1"/>
              </a:highlight>
            </a:endParaRPr>
          </a:p>
          <a:p>
            <a:pPr marL="0" lvl="0" indent="0" algn="l" rtl="0">
              <a:spcBef>
                <a:spcPts val="0"/>
              </a:spcBef>
              <a:spcAft>
                <a:spcPts val="0"/>
              </a:spcAft>
              <a:buNone/>
            </a:pPr>
            <a:r>
              <a:rPr lang="en" sz="1600">
                <a:solidFill>
                  <a:schemeClr val="lt1"/>
                </a:solidFill>
                <a:highlight>
                  <a:schemeClr val="accent1"/>
                </a:highlight>
              </a:rPr>
              <a:t>Description: This part covers some aspects of the DevNet Associate course. Join to learn how to interpret JSON data coming from Webex Teams API, DNAC API, Docker inspect, Ansible.</a:t>
            </a:r>
            <a:r>
              <a:rPr lang="en" sz="1600">
                <a:solidFill>
                  <a:schemeClr val="lt2"/>
                </a:solidFill>
                <a:highlight>
                  <a:schemeClr val="accent1"/>
                </a:highlight>
              </a:rPr>
              <a:t/>
            </a:r>
            <a:br>
              <a:rPr lang="en" sz="1600">
                <a:solidFill>
                  <a:schemeClr val="lt2"/>
                </a:solidFill>
                <a:highlight>
                  <a:schemeClr val="accent1"/>
                </a:highlight>
              </a:rPr>
            </a:br>
            <a:endParaRPr sz="1600">
              <a:solidFill>
                <a:schemeClr val="lt2"/>
              </a:solidFill>
              <a:highlight>
                <a:schemeClr val="accent1"/>
              </a:highlight>
            </a:endParaRPr>
          </a:p>
          <a:p>
            <a:pPr marL="0" lvl="0" indent="0" algn="l" rtl="0">
              <a:spcBef>
                <a:spcPts val="0"/>
              </a:spcBef>
              <a:spcAft>
                <a:spcPts val="0"/>
              </a:spcAft>
              <a:buNone/>
            </a:pPr>
            <a:r>
              <a:rPr lang="en" sz="1800">
                <a:solidFill>
                  <a:schemeClr val="lt2"/>
                </a:solidFill>
                <a:highlight>
                  <a:schemeClr val="accent1"/>
                </a:highlight>
              </a:rPr>
              <a:t>Part 2: DevNet Associate: Generating JSON Data </a:t>
            </a:r>
            <a:endParaRPr sz="1800">
              <a:solidFill>
                <a:schemeClr val="lt2"/>
              </a:solidFill>
              <a:highlight>
                <a:schemeClr val="accent1"/>
              </a:highlight>
            </a:endParaRPr>
          </a:p>
          <a:p>
            <a:pPr marL="0" lvl="0" indent="0" algn="l" rtl="0">
              <a:spcBef>
                <a:spcPts val="0"/>
              </a:spcBef>
              <a:spcAft>
                <a:spcPts val="0"/>
              </a:spcAft>
              <a:buNone/>
            </a:pPr>
            <a:r>
              <a:rPr lang="en" sz="1600">
                <a:solidFill>
                  <a:schemeClr val="lt1"/>
                </a:solidFill>
                <a:highlight>
                  <a:schemeClr val="accent1"/>
                </a:highlight>
              </a:rPr>
              <a:t>Description: This part covers some aspects of the DevNet Associate course. Join to learn how to generate JSON data for Webex Teams API, IP Devices and Network Services from a source in the Excel format.</a:t>
            </a:r>
            <a:endParaRPr sz="1600">
              <a:solidFill>
                <a:schemeClr val="lt1"/>
              </a:solidFill>
              <a:highlight>
                <a:schemeClr val="accent1"/>
              </a:highlight>
            </a:endParaRPr>
          </a:p>
          <a:p>
            <a:pPr marL="0" lvl="0" indent="0" algn="l" rtl="0">
              <a:spcBef>
                <a:spcPts val="0"/>
              </a:spcBef>
              <a:spcAft>
                <a:spcPts val="0"/>
              </a:spcAft>
              <a:buNone/>
            </a:pPr>
            <a:r>
              <a:rPr lang="en" sz="2000">
                <a:solidFill>
                  <a:schemeClr val="lt2"/>
                </a:solidFill>
                <a:highlight>
                  <a:schemeClr val="accent1"/>
                </a:highlight>
              </a:rPr>
              <a:t>---</a:t>
            </a:r>
            <a:endParaRPr sz="2000">
              <a:solidFill>
                <a:schemeClr val="lt2"/>
              </a:solidFill>
              <a:highlight>
                <a:schemeClr val="accent1"/>
              </a:highlight>
            </a:endParaRPr>
          </a:p>
          <a:p>
            <a:pPr marL="0" lvl="0" indent="0" algn="l" rtl="0">
              <a:spcBef>
                <a:spcPts val="0"/>
              </a:spcBef>
              <a:spcAft>
                <a:spcPts val="0"/>
              </a:spcAft>
              <a:buNone/>
            </a:pPr>
            <a:r>
              <a:rPr lang="en">
                <a:solidFill>
                  <a:schemeClr val="lt2"/>
                </a:solidFill>
                <a:highlight>
                  <a:schemeClr val="accent1"/>
                </a:highlight>
              </a:rPr>
              <a:t>The examples in this workshop are based on the Emerging Technology Workshops and on the recent DevNet Associate Course from Cisco Networking Academy.</a:t>
            </a:r>
            <a:endParaRPr>
              <a:solidFill>
                <a:schemeClr val="lt2"/>
              </a:solidFill>
              <a:highlight>
                <a:schemeClr val="accent1"/>
              </a:highlight>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49"/>
        <p:cNvGrpSpPr/>
        <p:nvPr/>
      </p:nvGrpSpPr>
      <p:grpSpPr>
        <a:xfrm>
          <a:off x="0" y="0"/>
          <a:ext cx="0" cy="0"/>
          <a:chOff x="0" y="0"/>
          <a:chExt cx="0" cy="0"/>
        </a:xfrm>
      </p:grpSpPr>
      <p:sp>
        <p:nvSpPr>
          <p:cNvPr id="350" name="Google Shape;350;p56"/>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 Webex Groups Dict Example</a:t>
            </a:r>
            <a:endParaRPr/>
          </a:p>
        </p:txBody>
      </p:sp>
      <p:sp>
        <p:nvSpPr>
          <p:cNvPr id="351" name="Google Shape;351;p56"/>
          <p:cNvSpPr txBox="1">
            <a:spLocks noGrp="1"/>
          </p:cNvSpPr>
          <p:nvPr>
            <p:ph type="body" idx="1"/>
          </p:nvPr>
        </p:nvSpPr>
        <p:spPr>
          <a:xfrm>
            <a:off x="311700" y="1152475"/>
            <a:ext cx="8520600" cy="3990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100" b="1">
                <a:solidFill>
                  <a:schemeClr val="lt2"/>
                </a:solidFill>
                <a:latin typeface="Courier New"/>
                <a:ea typeface="Courier New"/>
                <a:cs typeface="Courier New"/>
                <a:sym typeface="Courier New"/>
              </a:rPr>
              <a:t>groups_struc </a:t>
            </a: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1"/>
                </a:solidFill>
                <a:highlight>
                  <a:srgbClr val="EFEFEF"/>
                </a:highlight>
                <a:latin typeface="Courier New"/>
                <a:ea typeface="Courier New"/>
                <a:cs typeface="Courier New"/>
                <a:sym typeface="Courier New"/>
              </a:rPr>
              <a:t>groups</a:t>
            </a: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r>
              <a:rPr lang="en" sz="1100" b="1">
                <a:solidFill>
                  <a:schemeClr val="lt1"/>
                </a:solidFill>
                <a:highlight>
                  <a:srgbClr val="FFFF00"/>
                </a:highlight>
                <a:latin typeface="Courier New"/>
                <a:ea typeface="Courier New"/>
                <a:cs typeface="Courier New"/>
                <a:sym typeface="Courier New"/>
              </a:rPr>
              <a:t>group</a:t>
            </a:r>
            <a:r>
              <a:rPr lang="en" sz="1100">
                <a:solidFill>
                  <a:schemeClr val="lt2"/>
                </a:solidFill>
                <a:latin typeface="Courier New"/>
                <a:ea typeface="Courier New"/>
                <a:cs typeface="Courier New"/>
                <a:sym typeface="Courier New"/>
              </a:rPr>
              <a:t>": { "</a:t>
            </a:r>
            <a:r>
              <a:rPr lang="en" sz="1100" b="1">
                <a:solidFill>
                  <a:schemeClr val="lt2"/>
                </a:solidFill>
                <a:latin typeface="Courier New"/>
                <a:ea typeface="Courier New"/>
                <a:cs typeface="Courier New"/>
                <a:sym typeface="Courier New"/>
              </a:rPr>
              <a:t>group_id</a:t>
            </a:r>
            <a:r>
              <a:rPr lang="en" sz="1100">
                <a:solidFill>
                  <a:schemeClr val="lt2"/>
                </a:solidFill>
                <a:latin typeface="Courier New"/>
                <a:ea typeface="Courier New"/>
                <a:cs typeface="Courier New"/>
                <a:sym typeface="Courier New"/>
              </a:rPr>
              <a:t>": "G-A"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r>
              <a:rPr lang="en" sz="1100" b="1">
                <a:solidFill>
                  <a:schemeClr val="lt1"/>
                </a:solidFill>
                <a:highlight>
                  <a:srgbClr val="FFFF00"/>
                </a:highlight>
                <a:latin typeface="Courier New"/>
                <a:ea typeface="Courier New"/>
                <a:cs typeface="Courier New"/>
                <a:sym typeface="Courier New"/>
              </a:rPr>
              <a:t>group_name</a:t>
            </a:r>
            <a:r>
              <a:rPr lang="en" sz="1100">
                <a:solidFill>
                  <a:schemeClr val="lt2"/>
                </a:solidFill>
                <a:latin typeface="Courier New"/>
                <a:ea typeface="Courier New"/>
                <a:cs typeface="Courier New"/>
                <a:sym typeface="Courier New"/>
              </a:rPr>
              <a:t>": "DEVASC_A" ,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1"/>
                </a:solidFill>
                <a:highlight>
                  <a:schemeClr val="accent5"/>
                </a:highlight>
                <a:latin typeface="Courier New"/>
                <a:ea typeface="Courier New"/>
                <a:cs typeface="Courier New"/>
                <a:sym typeface="Courier New"/>
              </a:rPr>
              <a:t>members</a:t>
            </a:r>
            <a:r>
              <a:rPr lang="en" sz="1100">
                <a:solidFill>
                  <a:schemeClr val="lt2"/>
                </a:solidFill>
                <a:latin typeface="Courier New"/>
                <a:ea typeface="Courier New"/>
                <a:cs typeface="Courier New"/>
                <a:sym typeface="Courier New"/>
              </a:rPr>
              <a:t>": [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"P-1" , "</a:t>
            </a:r>
            <a:r>
              <a:rPr lang="en" sz="1100" b="1">
                <a:solidFill>
                  <a:schemeClr val="lt1"/>
                </a:solidFill>
                <a:highlight>
                  <a:srgbClr val="EFEFEF"/>
                </a:highlight>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"Noel", "</a:t>
            </a:r>
            <a:r>
              <a:rPr lang="en" sz="1100" b="1">
                <a:solidFill>
                  <a:schemeClr val="lt1"/>
                </a:solidFill>
                <a:highlight>
                  <a:srgbClr val="EFEFEF"/>
                </a:highlight>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"noel@odisee.be"},</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"P-2" , "</a:t>
            </a:r>
            <a:r>
              <a:rPr lang="en" sz="1100" b="1">
                <a:solidFill>
                  <a:schemeClr val="lt2"/>
                </a:solidFill>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"Mary", "</a:t>
            </a:r>
            <a:r>
              <a:rPr lang="en" sz="1100" b="1">
                <a:solidFill>
                  <a:schemeClr val="lt2"/>
                </a:solidFill>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"mary@odisee.be"},</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"P-3" , "</a:t>
            </a:r>
            <a:r>
              <a:rPr lang="en" sz="1100" b="1">
                <a:solidFill>
                  <a:schemeClr val="lt2"/>
                </a:solidFill>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"Jens", "</a:t>
            </a:r>
            <a:r>
              <a:rPr lang="en" sz="1100" b="1">
                <a:solidFill>
                  <a:schemeClr val="lt2"/>
                </a:solidFill>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"jens@odisee.be"}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r>
              <a:rPr lang="en" sz="1100" b="1">
                <a:solidFill>
                  <a:schemeClr val="lt1"/>
                </a:solidFill>
                <a:highlight>
                  <a:srgbClr val="FFFF00"/>
                </a:highlight>
                <a:latin typeface="Courier New"/>
                <a:ea typeface="Courier New"/>
                <a:cs typeface="Courier New"/>
                <a:sym typeface="Courier New"/>
              </a:rPr>
              <a:t>group</a:t>
            </a:r>
            <a:r>
              <a:rPr lang="en" sz="1100">
                <a:solidFill>
                  <a:schemeClr val="lt2"/>
                </a:solidFill>
                <a:latin typeface="Courier New"/>
                <a:ea typeface="Courier New"/>
                <a:cs typeface="Courier New"/>
                <a:sym typeface="Courier New"/>
              </a:rPr>
              <a:t>": { "</a:t>
            </a:r>
            <a:r>
              <a:rPr lang="en" sz="1100" b="1">
                <a:solidFill>
                  <a:schemeClr val="lt2"/>
                </a:solidFill>
                <a:latin typeface="Courier New"/>
                <a:ea typeface="Courier New"/>
                <a:cs typeface="Courier New"/>
                <a:sym typeface="Courier New"/>
              </a:rPr>
              <a:t>group_id</a:t>
            </a:r>
            <a:r>
              <a:rPr lang="en" sz="1100">
                <a:solidFill>
                  <a:schemeClr val="lt2"/>
                </a:solidFill>
                <a:latin typeface="Courier New"/>
                <a:ea typeface="Courier New"/>
                <a:cs typeface="Courier New"/>
                <a:sym typeface="Courier New"/>
              </a:rPr>
              <a:t>": "G-B"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r>
              <a:rPr lang="en" sz="1100" b="1">
                <a:solidFill>
                  <a:schemeClr val="lt1"/>
                </a:solidFill>
                <a:highlight>
                  <a:srgbClr val="FFFF00"/>
                </a:highlight>
                <a:latin typeface="Courier New"/>
                <a:ea typeface="Courier New"/>
                <a:cs typeface="Courier New"/>
                <a:sym typeface="Courier New"/>
              </a:rPr>
              <a:t>group_name</a:t>
            </a:r>
            <a:r>
              <a:rPr lang="en" sz="1100">
                <a:solidFill>
                  <a:schemeClr val="lt2"/>
                </a:solidFill>
                <a:latin typeface="Courier New"/>
                <a:ea typeface="Courier New"/>
                <a:cs typeface="Courier New"/>
                <a:sym typeface="Courier New"/>
              </a:rPr>
              <a:t>": "DEVASC_B" ,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1"/>
                </a:solidFill>
                <a:highlight>
                  <a:schemeClr val="accent5"/>
                </a:highlight>
                <a:latin typeface="Courier New"/>
                <a:ea typeface="Courier New"/>
                <a:cs typeface="Courier New"/>
                <a:sym typeface="Courier New"/>
              </a:rPr>
              <a:t>members</a:t>
            </a:r>
            <a:r>
              <a:rPr lang="en" sz="1100">
                <a:solidFill>
                  <a:schemeClr val="lt2"/>
                </a:solidFill>
                <a:latin typeface="Courier New"/>
                <a:ea typeface="Courier New"/>
                <a:cs typeface="Courier New"/>
                <a:sym typeface="Courier New"/>
              </a:rPr>
              <a:t>": [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"P-4" ,"</a:t>
            </a:r>
            <a:r>
              <a:rPr lang="en" sz="1100" b="1">
                <a:solidFill>
                  <a:schemeClr val="lt1"/>
                </a:solidFill>
                <a:highlight>
                  <a:srgbClr val="EFEFEF"/>
                </a:highlight>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"Ives", "</a:t>
            </a:r>
            <a:r>
              <a:rPr lang="en" sz="1100" b="1">
                <a:solidFill>
                  <a:schemeClr val="lt1"/>
                </a:solidFill>
                <a:highlight>
                  <a:srgbClr val="EFEFEF"/>
                </a:highlight>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"ives@odisee.be"},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"P-5" ,"</a:t>
            </a:r>
            <a:r>
              <a:rPr lang="en" sz="1100" b="1">
                <a:solidFill>
                  <a:schemeClr val="lt2"/>
                </a:solidFill>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"John", "</a:t>
            </a:r>
            <a:r>
              <a:rPr lang="en" sz="1100" b="1">
                <a:solidFill>
                  <a:schemeClr val="lt2"/>
                </a:solidFill>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"john@odisee.be"},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"P-6" ,"</a:t>
            </a:r>
            <a:r>
              <a:rPr lang="en" sz="1100" b="1">
                <a:solidFill>
                  <a:schemeClr val="lt2"/>
                </a:solidFill>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"Alec", "</a:t>
            </a:r>
            <a:r>
              <a:rPr lang="en" sz="1100" b="1">
                <a:solidFill>
                  <a:schemeClr val="lt2"/>
                </a:solidFill>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"alec@odisee.be"}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a:t>
            </a:r>
            <a:endParaRPr sz="2100">
              <a:solidFill>
                <a:schemeClr val="lt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55"/>
        <p:cNvGrpSpPr/>
        <p:nvPr/>
      </p:nvGrpSpPr>
      <p:grpSpPr>
        <a:xfrm>
          <a:off x="0" y="0"/>
          <a:ext cx="0" cy="0"/>
          <a:chOff x="0" y="0"/>
          <a:chExt cx="0" cy="0"/>
        </a:xfrm>
      </p:grpSpPr>
      <p:sp>
        <p:nvSpPr>
          <p:cNvPr id="356" name="Google Shape;356;p57"/>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 Webex Groups Python Script</a:t>
            </a:r>
            <a:endParaRPr/>
          </a:p>
        </p:txBody>
      </p:sp>
      <p:sp>
        <p:nvSpPr>
          <p:cNvPr id="357" name="Google Shape;357;p57"/>
          <p:cNvSpPr txBox="1">
            <a:spLocks noGrp="1"/>
          </p:cNvSpPr>
          <p:nvPr>
            <p:ph type="body" idx="1"/>
          </p:nvPr>
        </p:nvSpPr>
        <p:spPr>
          <a:xfrm>
            <a:off x="311700" y="1152475"/>
            <a:ext cx="8520600" cy="3990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Code Example</a:t>
            </a:r>
            <a:r>
              <a:rPr lang="en" sz="1600">
                <a:solidFill>
                  <a:schemeClr val="lt2"/>
                </a:solidFill>
                <a:highlight>
                  <a:schemeClr val="accent1"/>
                </a:highlight>
              </a:rPr>
              <a:t> ### First group with first member, second group with first member</a:t>
            </a:r>
            <a:r>
              <a:rPr lang="en" sz="1100" b="1">
                <a:solidFill>
                  <a:schemeClr val="lt1"/>
                </a:solidFill>
              </a:rPr>
              <a:t/>
            </a:r>
            <a:br>
              <a:rPr lang="en" sz="1100" b="1">
                <a:solidFill>
                  <a:schemeClr val="lt1"/>
                </a:solidFill>
              </a:rPr>
            </a:br>
            <a:endParaRPr sz="1100" b="1">
              <a:solidFill>
                <a:schemeClr val="lt1"/>
              </a:solidFill>
            </a:endParaRPr>
          </a:p>
          <a:p>
            <a:pPr marL="0" lvl="0" indent="0" algn="l" rtl="0">
              <a:lnSpc>
                <a:spcPct val="100000"/>
              </a:lnSpc>
              <a:spcBef>
                <a:spcPts val="0"/>
              </a:spcBef>
              <a:spcAft>
                <a:spcPts val="0"/>
              </a:spcAft>
              <a:buNone/>
            </a:pPr>
            <a:r>
              <a:rPr lang="en" sz="1100">
                <a:solidFill>
                  <a:schemeClr val="lt2"/>
                </a:solidFill>
                <a:highlight>
                  <a:schemeClr val="accent1"/>
                </a:highlight>
                <a:latin typeface="Courier New"/>
                <a:ea typeface="Courier New"/>
                <a:cs typeface="Courier New"/>
                <a:sym typeface="Courier New"/>
              </a:rPr>
              <a:t>### Select first group, first person</a:t>
            </a:r>
            <a:endParaRPr sz="11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b="1">
                <a:solidFill>
                  <a:schemeClr val="lt1"/>
                </a:solidFill>
                <a:highlight>
                  <a:srgbClr val="EFEFEF"/>
                </a:highlight>
                <a:latin typeface="Courier New"/>
                <a:ea typeface="Courier New"/>
                <a:cs typeface="Courier New"/>
                <a:sym typeface="Courier New"/>
              </a:rPr>
              <a:t>resp_a1 = groups_struc["groups"]</a:t>
            </a:r>
            <a:r>
              <a:rPr lang="en" sz="1100" b="1">
                <a:solidFill>
                  <a:schemeClr val="lt2"/>
                </a:solidFill>
                <a:highlight>
                  <a:srgbClr val="DD7E6B"/>
                </a:highlight>
                <a:latin typeface="Courier New"/>
                <a:ea typeface="Courier New"/>
                <a:cs typeface="Courier New"/>
                <a:sym typeface="Courier New"/>
              </a:rPr>
              <a:t>[0]</a:t>
            </a:r>
            <a:r>
              <a:rPr lang="en" sz="1100" b="1">
                <a:solidFill>
                  <a:schemeClr val="lt1"/>
                </a:solidFill>
                <a:highlight>
                  <a:srgbClr val="FFFF00"/>
                </a:highlight>
                <a:latin typeface="Courier New"/>
                <a:ea typeface="Courier New"/>
                <a:cs typeface="Courier New"/>
                <a:sym typeface="Courier New"/>
              </a:rPr>
              <a:t>["group"]["group_name"]</a:t>
            </a:r>
            <a:endParaRPr sz="1100" b="1">
              <a:solidFill>
                <a:schemeClr val="lt1"/>
              </a:solidFill>
              <a:highlight>
                <a:srgbClr val="FFFF00"/>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b="1">
                <a:solidFill>
                  <a:schemeClr val="lt1"/>
                </a:solidFill>
                <a:highlight>
                  <a:srgbClr val="EFEFEF"/>
                </a:highlight>
                <a:latin typeface="Courier New"/>
                <a:ea typeface="Courier New"/>
                <a:cs typeface="Courier New"/>
                <a:sym typeface="Courier New"/>
              </a:rPr>
              <a:t>resp_a2 = groups_struc["groups"]</a:t>
            </a:r>
            <a:r>
              <a:rPr lang="en" sz="1100" b="1">
                <a:solidFill>
                  <a:schemeClr val="lt2"/>
                </a:solidFill>
                <a:highlight>
                  <a:srgbClr val="DD7E6B"/>
                </a:highlight>
                <a:latin typeface="Courier New"/>
                <a:ea typeface="Courier New"/>
                <a:cs typeface="Courier New"/>
                <a:sym typeface="Courier New"/>
              </a:rPr>
              <a:t>[0]</a:t>
            </a:r>
            <a:r>
              <a:rPr lang="en" sz="1100" b="1">
                <a:solidFill>
                  <a:schemeClr val="lt1"/>
                </a:solidFill>
                <a:highlight>
                  <a:srgbClr val="FFFF00"/>
                </a:highlight>
                <a:latin typeface="Courier New"/>
                <a:ea typeface="Courier New"/>
                <a:cs typeface="Courier New"/>
                <a:sym typeface="Courier New"/>
              </a:rPr>
              <a:t>["group"]["members"]</a:t>
            </a:r>
            <a:r>
              <a:rPr lang="en" sz="1100" b="1">
                <a:solidFill>
                  <a:schemeClr val="lt2"/>
                </a:solidFill>
                <a:highlight>
                  <a:srgbClr val="DD7E6B"/>
                </a:highlight>
                <a:latin typeface="Courier New"/>
                <a:ea typeface="Courier New"/>
                <a:cs typeface="Courier New"/>
                <a:sym typeface="Courier New"/>
              </a:rPr>
              <a:t>[0]</a:t>
            </a:r>
            <a:r>
              <a:rPr lang="en" sz="1100" b="1">
                <a:solidFill>
                  <a:schemeClr val="lt1"/>
                </a:solidFill>
                <a:highlight>
                  <a:srgbClr val="FFFF00"/>
                </a:highlight>
                <a:latin typeface="Courier New"/>
                <a:ea typeface="Courier New"/>
                <a:cs typeface="Courier New"/>
                <a:sym typeface="Courier New"/>
              </a:rPr>
              <a:t>["person_name"]</a:t>
            </a:r>
            <a:endParaRPr sz="1100" b="1">
              <a:solidFill>
                <a:schemeClr val="lt1"/>
              </a:solidFill>
              <a:highlight>
                <a:srgbClr val="FFFF00"/>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endParaRPr sz="11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a:solidFill>
                  <a:schemeClr val="lt2"/>
                </a:solidFill>
                <a:highlight>
                  <a:schemeClr val="accent1"/>
                </a:highlight>
                <a:latin typeface="Courier New"/>
                <a:ea typeface="Courier New"/>
                <a:cs typeface="Courier New"/>
                <a:sym typeface="Courier New"/>
              </a:rPr>
              <a:t>### Select second group, only the first person</a:t>
            </a:r>
            <a:endParaRPr sz="11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b="1">
                <a:solidFill>
                  <a:schemeClr val="lt1"/>
                </a:solidFill>
                <a:highlight>
                  <a:srgbClr val="EFEFEF"/>
                </a:highlight>
                <a:latin typeface="Courier New"/>
                <a:ea typeface="Courier New"/>
                <a:cs typeface="Courier New"/>
                <a:sym typeface="Courier New"/>
              </a:rPr>
              <a:t>resp_b1 = groups_struc["groups"]</a:t>
            </a:r>
            <a:r>
              <a:rPr lang="en" sz="1100" b="1">
                <a:solidFill>
                  <a:schemeClr val="lt2"/>
                </a:solidFill>
                <a:highlight>
                  <a:srgbClr val="6AA84F"/>
                </a:highlight>
                <a:latin typeface="Courier New"/>
                <a:ea typeface="Courier New"/>
                <a:cs typeface="Courier New"/>
                <a:sym typeface="Courier New"/>
              </a:rPr>
              <a:t>[1]</a:t>
            </a:r>
            <a:r>
              <a:rPr lang="en" sz="1100" b="1">
                <a:solidFill>
                  <a:schemeClr val="lt1"/>
                </a:solidFill>
                <a:highlight>
                  <a:srgbClr val="FFFF00"/>
                </a:highlight>
                <a:latin typeface="Courier New"/>
                <a:ea typeface="Courier New"/>
                <a:cs typeface="Courier New"/>
                <a:sym typeface="Courier New"/>
              </a:rPr>
              <a:t>["group"]["group_name"]</a:t>
            </a:r>
            <a:endParaRPr sz="1100" b="1">
              <a:solidFill>
                <a:schemeClr val="lt1"/>
              </a:solidFill>
              <a:highlight>
                <a:srgbClr val="FFFF00"/>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b="1">
                <a:solidFill>
                  <a:schemeClr val="lt1"/>
                </a:solidFill>
                <a:highlight>
                  <a:srgbClr val="EFEFEF"/>
                </a:highlight>
                <a:latin typeface="Courier New"/>
                <a:ea typeface="Courier New"/>
                <a:cs typeface="Courier New"/>
                <a:sym typeface="Courier New"/>
              </a:rPr>
              <a:t>resp_b2 = groups_struc["groups"]</a:t>
            </a:r>
            <a:r>
              <a:rPr lang="en" sz="1100" b="1">
                <a:solidFill>
                  <a:schemeClr val="lt2"/>
                </a:solidFill>
                <a:highlight>
                  <a:srgbClr val="6AA84F"/>
                </a:highlight>
                <a:latin typeface="Courier New"/>
                <a:ea typeface="Courier New"/>
                <a:cs typeface="Courier New"/>
                <a:sym typeface="Courier New"/>
              </a:rPr>
              <a:t>[1]</a:t>
            </a:r>
            <a:r>
              <a:rPr lang="en" sz="1100" b="1">
                <a:solidFill>
                  <a:schemeClr val="lt1"/>
                </a:solidFill>
                <a:highlight>
                  <a:srgbClr val="FFFF00"/>
                </a:highlight>
                <a:latin typeface="Courier New"/>
                <a:ea typeface="Courier New"/>
                <a:cs typeface="Courier New"/>
                <a:sym typeface="Courier New"/>
              </a:rPr>
              <a:t>["group"]["members"]</a:t>
            </a:r>
            <a:r>
              <a:rPr lang="en" sz="1100" b="1">
                <a:solidFill>
                  <a:schemeClr val="lt2"/>
                </a:solidFill>
                <a:highlight>
                  <a:srgbClr val="DD7E6B"/>
                </a:highlight>
                <a:latin typeface="Courier New"/>
                <a:ea typeface="Courier New"/>
                <a:cs typeface="Courier New"/>
                <a:sym typeface="Courier New"/>
              </a:rPr>
              <a:t>[0]</a:t>
            </a:r>
            <a:r>
              <a:rPr lang="en" sz="1100" b="1">
                <a:solidFill>
                  <a:schemeClr val="lt1"/>
                </a:solidFill>
                <a:highlight>
                  <a:srgbClr val="FFFF00"/>
                </a:highlight>
                <a:latin typeface="Courier New"/>
                <a:ea typeface="Courier New"/>
                <a:cs typeface="Courier New"/>
                <a:sym typeface="Courier New"/>
              </a:rPr>
              <a:t>["person_name"]</a:t>
            </a:r>
            <a:endParaRPr sz="11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0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0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800" b="1">
                <a:solidFill>
                  <a:schemeClr val="lt1"/>
                </a:solidFill>
              </a:rPr>
              <a:t>Output</a:t>
            </a:r>
            <a:endParaRPr sz="1800" b="1">
              <a:solidFill>
                <a:schemeClr val="lt1"/>
              </a:solidFill>
            </a:endParaRPr>
          </a:p>
          <a:p>
            <a:pPr marL="0" lvl="0" indent="0" algn="l" rtl="0">
              <a:lnSpc>
                <a:spcPct val="100000"/>
              </a:lnSpc>
              <a:spcBef>
                <a:spcPts val="0"/>
              </a:spcBef>
              <a:spcAft>
                <a:spcPts val="0"/>
              </a:spcAft>
              <a:buNone/>
            </a:pPr>
            <a:endParaRPr sz="8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b="1">
                <a:solidFill>
                  <a:schemeClr val="lt1"/>
                </a:solidFill>
                <a:highlight>
                  <a:schemeClr val="accent1"/>
                </a:highlight>
                <a:latin typeface="Courier New"/>
                <a:ea typeface="Courier New"/>
                <a:cs typeface="Courier New"/>
                <a:sym typeface="Courier New"/>
              </a:rPr>
              <a:t>First group, First person</a:t>
            </a:r>
            <a:endParaRPr sz="11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b="1">
                <a:solidFill>
                  <a:schemeClr val="lt2"/>
                </a:solidFill>
                <a:latin typeface="Courier New"/>
                <a:ea typeface="Courier New"/>
                <a:cs typeface="Courier New"/>
                <a:sym typeface="Courier New"/>
              </a:rPr>
              <a:t>DEVASC_A =&gt; Noel</a:t>
            </a:r>
            <a:endParaRPr sz="11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b="1">
                <a:solidFill>
                  <a:schemeClr val="lt1"/>
                </a:solidFill>
                <a:highlight>
                  <a:schemeClr val="accent1"/>
                </a:highlight>
                <a:latin typeface="Courier New"/>
                <a:ea typeface="Courier New"/>
                <a:cs typeface="Courier New"/>
                <a:sym typeface="Courier New"/>
              </a:rPr>
              <a:t>Second group, First person</a:t>
            </a:r>
            <a:endParaRPr sz="1100" b="1">
              <a:solidFill>
                <a:schemeClr val="lt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100" b="1">
                <a:solidFill>
                  <a:schemeClr val="lt2"/>
                </a:solidFill>
                <a:latin typeface="Courier New"/>
                <a:ea typeface="Courier New"/>
                <a:cs typeface="Courier New"/>
                <a:sym typeface="Courier New"/>
              </a:rPr>
              <a:t>DEVASC_B =&gt; Ives</a:t>
            </a:r>
            <a:endParaRPr sz="1100" b="1">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800">
              <a:solidFill>
                <a:schemeClr val="lt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1"/>
                </a:solidFill>
              </a:rPr>
              <a:t>And so on … (more groups, more members)</a:t>
            </a:r>
            <a:endParaRPr sz="10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61"/>
        <p:cNvGrpSpPr/>
        <p:nvPr/>
      </p:nvGrpSpPr>
      <p:grpSpPr>
        <a:xfrm>
          <a:off x="0" y="0"/>
          <a:ext cx="0" cy="0"/>
          <a:chOff x="0" y="0"/>
          <a:chExt cx="0" cy="0"/>
        </a:xfrm>
      </p:grpSpPr>
      <p:sp>
        <p:nvSpPr>
          <p:cNvPr id="362" name="Google Shape;362;p58"/>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 Webex Groups Python Script</a:t>
            </a:r>
            <a:endParaRPr/>
          </a:p>
        </p:txBody>
      </p:sp>
      <p:sp>
        <p:nvSpPr>
          <p:cNvPr id="363" name="Google Shape;363;p58"/>
          <p:cNvSpPr txBox="1">
            <a:spLocks noGrp="1"/>
          </p:cNvSpPr>
          <p:nvPr>
            <p:ph type="body" idx="1"/>
          </p:nvPr>
        </p:nvSpPr>
        <p:spPr>
          <a:xfrm>
            <a:off x="311700" y="1152475"/>
            <a:ext cx="8520600" cy="3990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Code Example ### All groups with members and email addresses</a:t>
            </a:r>
            <a:r>
              <a:rPr lang="en" sz="1100" b="1">
                <a:solidFill>
                  <a:schemeClr val="lt2"/>
                </a:solidFill>
              </a:rPr>
              <a:t/>
            </a:r>
            <a:br>
              <a:rPr lang="en" sz="1100" b="1">
                <a:solidFill>
                  <a:schemeClr val="lt2"/>
                </a:solidFill>
              </a:rPr>
            </a:br>
            <a:endParaRPr sz="6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400" b="1">
                <a:solidFill>
                  <a:schemeClr val="lt1"/>
                </a:solidFill>
                <a:highlight>
                  <a:srgbClr val="EFEFEF"/>
                </a:highlight>
                <a:latin typeface="Courier New"/>
                <a:ea typeface="Courier New"/>
                <a:cs typeface="Courier New"/>
                <a:sym typeface="Courier New"/>
              </a:rPr>
              <a:t>for </a:t>
            </a:r>
            <a:r>
              <a:rPr lang="en" sz="1400">
                <a:solidFill>
                  <a:schemeClr val="lt1"/>
                </a:solidFill>
                <a:highlight>
                  <a:srgbClr val="EFEFEF"/>
                </a:highlight>
                <a:latin typeface="Courier New"/>
                <a:ea typeface="Courier New"/>
                <a:cs typeface="Courier New"/>
                <a:sym typeface="Courier New"/>
              </a:rPr>
              <a:t>g </a:t>
            </a:r>
            <a:r>
              <a:rPr lang="en" sz="1400" b="1">
                <a:solidFill>
                  <a:schemeClr val="lt1"/>
                </a:solidFill>
                <a:highlight>
                  <a:srgbClr val="EFEFEF"/>
                </a:highlight>
                <a:latin typeface="Courier New"/>
                <a:ea typeface="Courier New"/>
                <a:cs typeface="Courier New"/>
                <a:sym typeface="Courier New"/>
              </a:rPr>
              <a:t>in </a:t>
            </a:r>
            <a:r>
              <a:rPr lang="en" sz="1400">
                <a:solidFill>
                  <a:schemeClr val="lt1"/>
                </a:solidFill>
                <a:highlight>
                  <a:srgbClr val="EFEFEF"/>
                </a:highlight>
                <a:latin typeface="Courier New"/>
                <a:ea typeface="Courier New"/>
                <a:cs typeface="Courier New"/>
                <a:sym typeface="Courier New"/>
              </a:rPr>
              <a:t>groups_struc["</a:t>
            </a:r>
            <a:r>
              <a:rPr lang="en" sz="1400" b="1">
                <a:solidFill>
                  <a:schemeClr val="lt1"/>
                </a:solidFill>
                <a:highlight>
                  <a:srgbClr val="EFEFEF"/>
                </a:highlight>
                <a:latin typeface="Courier New"/>
                <a:ea typeface="Courier New"/>
                <a:cs typeface="Courier New"/>
                <a:sym typeface="Courier New"/>
              </a:rPr>
              <a:t>groups</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    print(g</a:t>
            </a:r>
            <a:r>
              <a:rPr lang="en" sz="1400" b="1">
                <a:solidFill>
                  <a:schemeClr val="lt1"/>
                </a:solidFill>
                <a:highlight>
                  <a:srgbClr val="EFEFEF"/>
                </a:highlight>
                <a:latin typeface="Courier New"/>
                <a:ea typeface="Courier New"/>
                <a:cs typeface="Courier New"/>
                <a:sym typeface="Courier New"/>
              </a:rPr>
              <a:t>["group"]["group_name"]</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    </a:t>
            </a:r>
            <a:r>
              <a:rPr lang="en" sz="1400" b="1">
                <a:solidFill>
                  <a:schemeClr val="lt1"/>
                </a:solidFill>
                <a:highlight>
                  <a:srgbClr val="EFEFEF"/>
                </a:highlight>
                <a:latin typeface="Courier New"/>
                <a:ea typeface="Courier New"/>
                <a:cs typeface="Courier New"/>
                <a:sym typeface="Courier New"/>
              </a:rPr>
              <a:t>for </a:t>
            </a:r>
            <a:r>
              <a:rPr lang="en" sz="1400">
                <a:solidFill>
                  <a:schemeClr val="lt1"/>
                </a:solidFill>
                <a:highlight>
                  <a:srgbClr val="EFEFEF"/>
                </a:highlight>
                <a:latin typeface="Courier New"/>
                <a:ea typeface="Courier New"/>
                <a:cs typeface="Courier New"/>
                <a:sym typeface="Courier New"/>
              </a:rPr>
              <a:t>p </a:t>
            </a:r>
            <a:r>
              <a:rPr lang="en" sz="1400" b="1">
                <a:solidFill>
                  <a:schemeClr val="lt1"/>
                </a:solidFill>
                <a:highlight>
                  <a:srgbClr val="EFEFEF"/>
                </a:highlight>
                <a:latin typeface="Courier New"/>
                <a:ea typeface="Courier New"/>
                <a:cs typeface="Courier New"/>
                <a:sym typeface="Courier New"/>
              </a:rPr>
              <a:t>in </a:t>
            </a:r>
            <a:r>
              <a:rPr lang="en" sz="1400">
                <a:solidFill>
                  <a:schemeClr val="lt1"/>
                </a:solidFill>
                <a:highlight>
                  <a:srgbClr val="EFEFEF"/>
                </a:highlight>
                <a:latin typeface="Courier New"/>
                <a:ea typeface="Courier New"/>
                <a:cs typeface="Courier New"/>
                <a:sym typeface="Courier New"/>
              </a:rPr>
              <a:t>g</a:t>
            </a:r>
            <a:r>
              <a:rPr lang="en" sz="1400" b="1">
                <a:solidFill>
                  <a:schemeClr val="lt1"/>
                </a:solidFill>
                <a:highlight>
                  <a:srgbClr val="EFEFEF"/>
                </a:highlight>
                <a:latin typeface="Courier New"/>
                <a:ea typeface="Courier New"/>
                <a:cs typeface="Courier New"/>
                <a:sym typeface="Courier New"/>
              </a:rPr>
              <a:t>["group"]["members"]</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        print(p</a:t>
            </a:r>
            <a:r>
              <a:rPr lang="en" sz="1400" b="1">
                <a:solidFill>
                  <a:schemeClr val="lt1"/>
                </a:solidFill>
                <a:highlight>
                  <a:srgbClr val="EFEFEF"/>
                </a:highlight>
                <a:latin typeface="Courier New"/>
                <a:ea typeface="Courier New"/>
                <a:cs typeface="Courier New"/>
                <a:sym typeface="Courier New"/>
              </a:rPr>
              <a:t>["person_name"]</a:t>
            </a:r>
            <a:r>
              <a:rPr lang="en" sz="1400">
                <a:solidFill>
                  <a:schemeClr val="lt1"/>
                </a:solidFill>
                <a:highlight>
                  <a:srgbClr val="EFEFEF"/>
                </a:highlight>
                <a:latin typeface="Courier New"/>
                <a:ea typeface="Courier New"/>
                <a:cs typeface="Courier New"/>
                <a:sym typeface="Courier New"/>
              </a:rPr>
              <a:t> + " =&gt; " + p</a:t>
            </a:r>
            <a:r>
              <a:rPr lang="en" sz="1400" b="1">
                <a:solidFill>
                  <a:schemeClr val="lt1"/>
                </a:solidFill>
                <a:highlight>
                  <a:srgbClr val="EFEFEF"/>
                </a:highlight>
                <a:latin typeface="Courier New"/>
                <a:ea typeface="Courier New"/>
                <a:cs typeface="Courier New"/>
                <a:sym typeface="Courier New"/>
              </a:rPr>
              <a:t>["email"]</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latin typeface="Courier New"/>
                <a:ea typeface="Courier New"/>
                <a:cs typeface="Courier New"/>
                <a:sym typeface="Courier New"/>
              </a:rPr>
              <a:t>            </a:t>
            </a:r>
            <a:endParaRPr sz="10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8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800" b="1">
                <a:solidFill>
                  <a:schemeClr val="lt1"/>
                </a:solidFill>
              </a:rPr>
              <a:t>Output</a:t>
            </a:r>
            <a:endParaRPr sz="1800" b="1">
              <a:solidFill>
                <a:schemeClr val="lt1"/>
              </a:solidFill>
            </a:endParaRPr>
          </a:p>
          <a:p>
            <a:pPr marL="0" lvl="0" indent="0" algn="l" rtl="0">
              <a:lnSpc>
                <a:spcPct val="100000"/>
              </a:lnSpc>
              <a:spcBef>
                <a:spcPts val="0"/>
              </a:spcBef>
              <a:spcAft>
                <a:spcPts val="0"/>
              </a:spcAft>
              <a:buNone/>
            </a:pPr>
            <a:endParaRPr sz="8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chemeClr val="accent5"/>
                </a:highlight>
                <a:latin typeface="Courier New"/>
                <a:ea typeface="Courier New"/>
                <a:cs typeface="Courier New"/>
                <a:sym typeface="Courier New"/>
              </a:rPr>
              <a:t>DEVASC_A</a:t>
            </a:r>
            <a:endParaRPr sz="1200" b="1">
              <a:solidFill>
                <a:schemeClr val="lt1"/>
              </a:solidFill>
              <a:highlight>
                <a:schemeClr val="accent5"/>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Noel =&gt; noel@odisee.be</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Mary =&gt; mary@odisee.be</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Jens =&gt; jens@odisee.be</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chemeClr val="accent5"/>
                </a:highlight>
                <a:latin typeface="Courier New"/>
                <a:ea typeface="Courier New"/>
                <a:cs typeface="Courier New"/>
                <a:sym typeface="Courier New"/>
              </a:rPr>
              <a:t>DEVASC_B</a:t>
            </a:r>
            <a:endParaRPr sz="1200" b="1">
              <a:solidFill>
                <a:schemeClr val="lt1"/>
              </a:solidFill>
              <a:highlight>
                <a:schemeClr val="accent5"/>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Ives =&gt; ives@odisee.be</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John =&gt; john@odisee.be</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Alec =&gt; alec@odisee.be</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endParaRPr sz="8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1"/>
                </a:solidFill>
              </a:rPr>
              <a:t>And so on … (more groups)</a:t>
            </a:r>
            <a:endParaRPr sz="10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67"/>
        <p:cNvGrpSpPr/>
        <p:nvPr/>
      </p:nvGrpSpPr>
      <p:grpSpPr>
        <a:xfrm>
          <a:off x="0" y="0"/>
          <a:ext cx="0" cy="0"/>
          <a:chOff x="0" y="0"/>
          <a:chExt cx="0" cy="0"/>
        </a:xfrm>
      </p:grpSpPr>
      <p:sp>
        <p:nvSpPr>
          <p:cNvPr id="368" name="Google Shape;368;p59"/>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Loop - Network Devices Dict Example</a:t>
            </a:r>
            <a:endParaRPr/>
          </a:p>
        </p:txBody>
      </p:sp>
      <p:sp>
        <p:nvSpPr>
          <p:cNvPr id="369" name="Google Shape;369;p59"/>
          <p:cNvSpPr txBox="1">
            <a:spLocks noGrp="1"/>
          </p:cNvSpPr>
          <p:nvPr>
            <p:ph type="body" idx="1"/>
          </p:nvPr>
        </p:nvSpPr>
        <p:spPr>
          <a:xfrm>
            <a:off x="311700" y="1152475"/>
            <a:ext cx="8520600" cy="3990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b="1">
                <a:solidFill>
                  <a:schemeClr val="lt2"/>
                </a:solidFill>
                <a:latin typeface="Courier New"/>
                <a:ea typeface="Courier New"/>
                <a:cs typeface="Courier New"/>
                <a:sym typeface="Courier New"/>
              </a:rPr>
              <a:t>rack_struc </a:t>
            </a:r>
            <a:r>
              <a:rPr lang="en" sz="1200">
                <a:solidFill>
                  <a:schemeClr val="lt2"/>
                </a:solidFill>
                <a:latin typeface="Courier New"/>
                <a:ea typeface="Courier New"/>
                <a:cs typeface="Courier New"/>
                <a:sym typeface="Courier New"/>
              </a:rPr>
              <a:t>=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1"/>
                </a:solidFill>
                <a:highlight>
                  <a:schemeClr val="accent5"/>
                </a:highlight>
                <a:latin typeface="Courier New"/>
                <a:ea typeface="Courier New"/>
                <a:cs typeface="Courier New"/>
                <a:sym typeface="Courier New"/>
              </a:rPr>
              <a:t>rack</a:t>
            </a:r>
            <a:r>
              <a:rPr lang="en" sz="1200">
                <a:solidFill>
                  <a:schemeClr val="lt2"/>
                </a:solidFill>
                <a:latin typeface="Courier New"/>
                <a:ea typeface="Courier New"/>
                <a:cs typeface="Courier New"/>
                <a:sym typeface="Courier New"/>
              </a:rPr>
              <a:t>":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 "</a:t>
            </a:r>
            <a:r>
              <a:rPr lang="en" sz="1200" b="1">
                <a:solidFill>
                  <a:schemeClr val="lt1"/>
                </a:solidFill>
                <a:highlight>
                  <a:srgbClr val="FFFF00"/>
                </a:highlight>
                <a:latin typeface="Courier New"/>
                <a:ea typeface="Courier New"/>
                <a:cs typeface="Courier New"/>
                <a:sym typeface="Courier New"/>
              </a:rPr>
              <a:t>device</a:t>
            </a:r>
            <a:r>
              <a:rPr lang="en" sz="1200">
                <a:solidFill>
                  <a:schemeClr val="lt2"/>
                </a:solidFill>
                <a:latin typeface="Courier New"/>
                <a:ea typeface="Courier New"/>
                <a:cs typeface="Courier New"/>
                <a:sym typeface="Courier New"/>
              </a:rPr>
              <a:t>": { "</a:t>
            </a:r>
            <a:r>
              <a:rPr lang="en" sz="1200" b="1">
                <a:solidFill>
                  <a:schemeClr val="lt2"/>
                </a:solidFill>
                <a:latin typeface="Courier New"/>
                <a:ea typeface="Courier New"/>
                <a:cs typeface="Courier New"/>
                <a:sym typeface="Courier New"/>
              </a:rPr>
              <a:t>dev_id</a:t>
            </a:r>
            <a:r>
              <a:rPr lang="en" sz="1200">
                <a:solidFill>
                  <a:schemeClr val="lt2"/>
                </a:solidFill>
                <a:latin typeface="Courier New"/>
                <a:ea typeface="Courier New"/>
                <a:cs typeface="Courier New"/>
                <a:sym typeface="Courier New"/>
              </a:rPr>
              <a:t>": "D1" ,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1"/>
                </a:solidFill>
                <a:highlight>
                  <a:srgbClr val="FFFF00"/>
                </a:highlight>
                <a:latin typeface="Courier New"/>
                <a:ea typeface="Courier New"/>
                <a:cs typeface="Courier New"/>
                <a:sym typeface="Courier New"/>
              </a:rPr>
              <a:t>dev_name</a:t>
            </a:r>
            <a:r>
              <a:rPr lang="en" sz="1200">
                <a:solidFill>
                  <a:schemeClr val="lt2"/>
                </a:solidFill>
                <a:latin typeface="Courier New"/>
                <a:ea typeface="Courier New"/>
                <a:cs typeface="Courier New"/>
                <a:sym typeface="Courier New"/>
              </a:rPr>
              <a:t>": "R1" ,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2"/>
                </a:solidFill>
                <a:latin typeface="Courier New"/>
                <a:ea typeface="Courier New"/>
                <a:cs typeface="Courier New"/>
                <a:sym typeface="Courier New"/>
              </a:rPr>
              <a:t>role</a:t>
            </a:r>
            <a:r>
              <a:rPr lang="en" sz="1200">
                <a:solidFill>
                  <a:schemeClr val="lt2"/>
                </a:solidFill>
                <a:latin typeface="Courier New"/>
                <a:ea typeface="Courier New"/>
                <a:cs typeface="Courier New"/>
                <a:sym typeface="Courier New"/>
              </a:rPr>
              <a:t>": "router"  ,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1"/>
                </a:solidFill>
                <a:highlight>
                  <a:schemeClr val="accent5"/>
                </a:highlight>
                <a:latin typeface="Courier New"/>
                <a:ea typeface="Courier New"/>
                <a:cs typeface="Courier New"/>
                <a:sym typeface="Courier New"/>
              </a:rPr>
              <a:t>interfaces</a:t>
            </a:r>
            <a:r>
              <a:rPr lang="en" sz="1200">
                <a:solidFill>
                  <a:schemeClr val="lt2"/>
                </a:solidFill>
                <a:latin typeface="Courier New"/>
                <a:ea typeface="Courier New"/>
                <a:cs typeface="Courier New"/>
                <a:sym typeface="Courier New"/>
              </a:rPr>
              <a:t>": [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1"/>
                </a:solidFill>
                <a:highlight>
                  <a:srgbClr val="EFEFEF"/>
                </a:highlight>
                <a:latin typeface="Courier New"/>
                <a:ea typeface="Courier New"/>
                <a:cs typeface="Courier New"/>
                <a:sym typeface="Courier New"/>
              </a:rPr>
              <a:t>interface</a:t>
            </a:r>
            <a:r>
              <a:rPr lang="en" sz="1200">
                <a:solidFill>
                  <a:schemeClr val="lt2"/>
                </a:solidFill>
                <a:latin typeface="Courier New"/>
                <a:ea typeface="Courier New"/>
                <a:cs typeface="Courier New"/>
                <a:sym typeface="Courier New"/>
              </a:rPr>
              <a:t>": "GigabitEthernet1" ,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1"/>
                </a:solidFill>
                <a:highlight>
                  <a:srgbClr val="EFEFEF"/>
                </a:highlight>
                <a:latin typeface="Courier New"/>
                <a:ea typeface="Courier New"/>
                <a:cs typeface="Courier New"/>
                <a:sym typeface="Courier New"/>
              </a:rPr>
              <a:t>ipaddress</a:t>
            </a:r>
            <a:r>
              <a:rPr lang="en" sz="1200">
                <a:solidFill>
                  <a:schemeClr val="lt2"/>
                </a:solidFill>
                <a:latin typeface="Courier New"/>
                <a:ea typeface="Courier New"/>
                <a:cs typeface="Courier New"/>
                <a:sym typeface="Courier New"/>
              </a:rPr>
              <a:t>": "10.0.1.1",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1"/>
                </a:solidFill>
                <a:highlight>
                  <a:srgbClr val="EFEFEF"/>
                </a:highlight>
                <a:latin typeface="Courier New"/>
                <a:ea typeface="Courier New"/>
                <a:cs typeface="Courier New"/>
                <a:sym typeface="Courier New"/>
              </a:rPr>
              <a:t>subnet_mask</a:t>
            </a:r>
            <a:r>
              <a:rPr lang="en" sz="1200">
                <a:solidFill>
                  <a:schemeClr val="lt2"/>
                </a:solidFill>
                <a:latin typeface="Courier New"/>
                <a:ea typeface="Courier New"/>
                <a:cs typeface="Courier New"/>
                <a:sym typeface="Courier New"/>
              </a:rPr>
              <a:t>": "255.255.255.0"},</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2"/>
                </a:solidFill>
                <a:latin typeface="Courier New"/>
                <a:ea typeface="Courier New"/>
                <a:cs typeface="Courier New"/>
                <a:sym typeface="Courier New"/>
              </a:rPr>
              <a:t>interface</a:t>
            </a:r>
            <a:r>
              <a:rPr lang="en" sz="1200">
                <a:solidFill>
                  <a:schemeClr val="lt2"/>
                </a:solidFill>
                <a:latin typeface="Courier New"/>
                <a:ea typeface="Courier New"/>
                <a:cs typeface="Courier New"/>
                <a:sym typeface="Courier New"/>
              </a:rPr>
              <a:t>": "GigabitEthernet2" ,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2"/>
                </a:solidFill>
                <a:latin typeface="Courier New"/>
                <a:ea typeface="Courier New"/>
                <a:cs typeface="Courier New"/>
                <a:sym typeface="Courier New"/>
              </a:rPr>
              <a:t>ipaddress</a:t>
            </a:r>
            <a:r>
              <a:rPr lang="en" sz="1200">
                <a:solidFill>
                  <a:schemeClr val="lt2"/>
                </a:solidFill>
                <a:latin typeface="Courier New"/>
                <a:ea typeface="Courier New"/>
                <a:cs typeface="Courier New"/>
                <a:sym typeface="Courier New"/>
              </a:rPr>
              <a:t>": "10.0.3.1",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2"/>
                </a:solidFill>
                <a:latin typeface="Courier New"/>
                <a:ea typeface="Courier New"/>
                <a:cs typeface="Courier New"/>
                <a:sym typeface="Courier New"/>
              </a:rPr>
              <a:t>subnet_mask</a:t>
            </a:r>
            <a:r>
              <a:rPr lang="en" sz="1200">
                <a:solidFill>
                  <a:schemeClr val="lt2"/>
                </a:solidFill>
                <a:latin typeface="Courier New"/>
                <a:ea typeface="Courier New"/>
                <a:cs typeface="Courier New"/>
                <a:sym typeface="Courier New"/>
              </a:rPr>
              <a:t>": "255.255.255.0"},</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2"/>
                </a:solidFill>
                <a:latin typeface="Courier New"/>
                <a:ea typeface="Courier New"/>
                <a:cs typeface="Courier New"/>
                <a:sym typeface="Courier New"/>
              </a:rPr>
              <a:t>interface</a:t>
            </a:r>
            <a:r>
              <a:rPr lang="en" sz="1200">
                <a:solidFill>
                  <a:schemeClr val="lt2"/>
                </a:solidFill>
                <a:latin typeface="Courier New"/>
                <a:ea typeface="Courier New"/>
                <a:cs typeface="Courier New"/>
                <a:sym typeface="Courier New"/>
              </a:rPr>
              <a:t>": "GigabitEthernet3" ,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2"/>
                </a:solidFill>
                <a:latin typeface="Courier New"/>
                <a:ea typeface="Courier New"/>
                <a:cs typeface="Courier New"/>
                <a:sym typeface="Courier New"/>
              </a:rPr>
              <a:t>ipaddress</a:t>
            </a:r>
            <a:r>
              <a:rPr lang="en" sz="1200">
                <a:solidFill>
                  <a:schemeClr val="lt2"/>
                </a:solidFill>
                <a:latin typeface="Courier New"/>
                <a:ea typeface="Courier New"/>
                <a:cs typeface="Courier New"/>
                <a:sym typeface="Courier New"/>
              </a:rPr>
              <a:t>": "10.0.4.1",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r>
              <a:rPr lang="en" sz="1200" b="1">
                <a:solidFill>
                  <a:schemeClr val="lt2"/>
                </a:solidFill>
                <a:latin typeface="Courier New"/>
                <a:ea typeface="Courier New"/>
                <a:cs typeface="Courier New"/>
                <a:sym typeface="Courier New"/>
              </a:rPr>
              <a:t>subnet_mask</a:t>
            </a:r>
            <a:r>
              <a:rPr lang="en" sz="1200">
                <a:solidFill>
                  <a:schemeClr val="lt2"/>
                </a:solidFill>
                <a:latin typeface="Courier New"/>
                <a:ea typeface="Courier New"/>
                <a:cs typeface="Courier New"/>
                <a:sym typeface="Courier New"/>
              </a:rPr>
              <a:t>": "255.255.255.0"}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      } </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2"/>
                </a:solidFill>
                <a:latin typeface="Courier New"/>
                <a:ea typeface="Courier New"/>
                <a:cs typeface="Courier New"/>
                <a:sym typeface="Courier New"/>
              </a:rPr>
              <a:t>}</a:t>
            </a:r>
            <a:endParaRPr sz="1200">
              <a:solidFill>
                <a:schemeClr val="lt2"/>
              </a:solidFill>
              <a:latin typeface="Courier New"/>
              <a:ea typeface="Courier New"/>
              <a:cs typeface="Courier New"/>
              <a:sym typeface="Courier New"/>
            </a:endParaRPr>
          </a:p>
          <a:p>
            <a:pPr marL="0" lvl="0" indent="0" algn="l" rtl="0">
              <a:spcBef>
                <a:spcPts val="0"/>
              </a:spcBef>
              <a:spcAft>
                <a:spcPts val="0"/>
              </a:spcAft>
              <a:buNone/>
            </a:pPr>
            <a:r>
              <a:rPr lang="en" sz="1000">
                <a:solidFill>
                  <a:schemeClr val="dk1"/>
                </a:solidFill>
              </a:rPr>
              <a:t>And so on … (if more network devices)</a:t>
            </a:r>
            <a:endParaRPr sz="800" i="1">
              <a:solidFill>
                <a:schemeClr val="lt2"/>
              </a:solidFill>
              <a:latin typeface="Courier New"/>
              <a:ea typeface="Courier New"/>
              <a:cs typeface="Courier New"/>
              <a:sym typeface="Courier New"/>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73"/>
        <p:cNvGrpSpPr/>
        <p:nvPr/>
      </p:nvGrpSpPr>
      <p:grpSpPr>
        <a:xfrm>
          <a:off x="0" y="0"/>
          <a:ext cx="0" cy="0"/>
          <a:chOff x="0" y="0"/>
          <a:chExt cx="0" cy="0"/>
        </a:xfrm>
      </p:grpSpPr>
      <p:sp>
        <p:nvSpPr>
          <p:cNvPr id="374" name="Google Shape;374;p60"/>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Demo </a:t>
            </a:r>
            <a:r>
              <a:rPr lang="en"/>
              <a:t>Loop - Network Devices Python Script</a:t>
            </a:r>
            <a:endParaRPr/>
          </a:p>
        </p:txBody>
      </p:sp>
      <p:sp>
        <p:nvSpPr>
          <p:cNvPr id="375" name="Google Shape;375;p60"/>
          <p:cNvSpPr txBox="1">
            <a:spLocks noGrp="1"/>
          </p:cNvSpPr>
          <p:nvPr>
            <p:ph type="body" idx="1"/>
          </p:nvPr>
        </p:nvSpPr>
        <p:spPr>
          <a:xfrm>
            <a:off x="311700" y="1152475"/>
            <a:ext cx="8520600" cy="3990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rPr>
              <a:t>Code Sample </a:t>
            </a:r>
            <a:r>
              <a:rPr lang="en" sz="1600">
                <a:solidFill>
                  <a:schemeClr val="lt2"/>
                </a:solidFill>
                <a:highlight>
                  <a:schemeClr val="accent1"/>
                </a:highlight>
              </a:rPr>
              <a:t>### All network devices interfaces and ip addresses</a:t>
            </a:r>
            <a:r>
              <a:rPr lang="en" sz="1100" b="1">
                <a:solidFill>
                  <a:schemeClr val="dk1"/>
                </a:solidFill>
              </a:rPr>
              <a:t/>
            </a:r>
            <a:br>
              <a:rPr lang="en" sz="1100" b="1">
                <a:solidFill>
                  <a:schemeClr val="dk1"/>
                </a:solidFill>
              </a:rPr>
            </a:br>
            <a:endParaRPr sz="1100" b="1">
              <a:solidFill>
                <a:schemeClr val="dk1"/>
              </a:solidFill>
            </a:endParaRPr>
          </a:p>
          <a:p>
            <a:pPr marL="0" lvl="0" indent="0" algn="l" rtl="0">
              <a:lnSpc>
                <a:spcPct val="100000"/>
              </a:lnSpc>
              <a:spcBef>
                <a:spcPts val="0"/>
              </a:spcBef>
              <a:spcAft>
                <a:spcPts val="0"/>
              </a:spcAft>
              <a:buNone/>
            </a:pPr>
            <a:r>
              <a:rPr lang="en" sz="1400" b="1">
                <a:solidFill>
                  <a:schemeClr val="lt1"/>
                </a:solidFill>
                <a:highlight>
                  <a:srgbClr val="EFEFEF"/>
                </a:highlight>
                <a:latin typeface="Courier New"/>
                <a:ea typeface="Courier New"/>
                <a:cs typeface="Courier New"/>
                <a:sym typeface="Courier New"/>
              </a:rPr>
              <a:t>for </a:t>
            </a:r>
            <a:r>
              <a:rPr lang="en" sz="1400">
                <a:solidFill>
                  <a:schemeClr val="lt1"/>
                </a:solidFill>
                <a:highlight>
                  <a:srgbClr val="EFEFEF"/>
                </a:highlight>
                <a:latin typeface="Courier New"/>
                <a:ea typeface="Courier New"/>
                <a:cs typeface="Courier New"/>
                <a:sym typeface="Courier New"/>
              </a:rPr>
              <a:t>g </a:t>
            </a:r>
            <a:r>
              <a:rPr lang="en" sz="1400" b="1">
                <a:solidFill>
                  <a:schemeClr val="lt1"/>
                </a:solidFill>
                <a:highlight>
                  <a:srgbClr val="EFEFEF"/>
                </a:highlight>
                <a:latin typeface="Courier New"/>
                <a:ea typeface="Courier New"/>
                <a:cs typeface="Courier New"/>
                <a:sym typeface="Courier New"/>
              </a:rPr>
              <a:t>in </a:t>
            </a:r>
            <a:r>
              <a:rPr lang="en" sz="1400">
                <a:solidFill>
                  <a:schemeClr val="lt1"/>
                </a:solidFill>
                <a:highlight>
                  <a:srgbClr val="EFEFEF"/>
                </a:highlight>
                <a:latin typeface="Courier New"/>
                <a:ea typeface="Courier New"/>
                <a:cs typeface="Courier New"/>
                <a:sym typeface="Courier New"/>
              </a:rPr>
              <a:t>rack_struc["</a:t>
            </a:r>
            <a:r>
              <a:rPr lang="en" sz="1400" b="1">
                <a:solidFill>
                  <a:schemeClr val="lt1"/>
                </a:solidFill>
                <a:highlight>
                  <a:srgbClr val="EFEFEF"/>
                </a:highlight>
                <a:latin typeface="Courier New"/>
                <a:ea typeface="Courier New"/>
                <a:cs typeface="Courier New"/>
                <a:sym typeface="Courier New"/>
              </a:rPr>
              <a:t>rack</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    print(g</a:t>
            </a:r>
            <a:r>
              <a:rPr lang="en" sz="1400" b="1">
                <a:solidFill>
                  <a:schemeClr val="lt1"/>
                </a:solidFill>
                <a:highlight>
                  <a:srgbClr val="EFEFEF"/>
                </a:highlight>
                <a:latin typeface="Courier New"/>
                <a:ea typeface="Courier New"/>
                <a:cs typeface="Courier New"/>
                <a:sym typeface="Courier New"/>
              </a:rPr>
              <a:t>["device"]["dev_name"]</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    </a:t>
            </a:r>
            <a:r>
              <a:rPr lang="en" sz="1400" b="1">
                <a:solidFill>
                  <a:schemeClr val="lt1"/>
                </a:solidFill>
                <a:highlight>
                  <a:srgbClr val="EFEFEF"/>
                </a:highlight>
                <a:latin typeface="Courier New"/>
                <a:ea typeface="Courier New"/>
                <a:cs typeface="Courier New"/>
                <a:sym typeface="Courier New"/>
              </a:rPr>
              <a:t>for </a:t>
            </a:r>
            <a:r>
              <a:rPr lang="en" sz="1400">
                <a:solidFill>
                  <a:schemeClr val="lt1"/>
                </a:solidFill>
                <a:highlight>
                  <a:srgbClr val="EFEFEF"/>
                </a:highlight>
                <a:latin typeface="Courier New"/>
                <a:ea typeface="Courier New"/>
                <a:cs typeface="Courier New"/>
                <a:sym typeface="Courier New"/>
              </a:rPr>
              <a:t>p </a:t>
            </a:r>
            <a:r>
              <a:rPr lang="en" sz="1400" b="1">
                <a:solidFill>
                  <a:schemeClr val="lt1"/>
                </a:solidFill>
                <a:highlight>
                  <a:srgbClr val="EFEFEF"/>
                </a:highlight>
                <a:latin typeface="Courier New"/>
                <a:ea typeface="Courier New"/>
                <a:cs typeface="Courier New"/>
                <a:sym typeface="Courier New"/>
              </a:rPr>
              <a:t>in </a:t>
            </a:r>
            <a:r>
              <a:rPr lang="en" sz="1400">
                <a:solidFill>
                  <a:schemeClr val="lt1"/>
                </a:solidFill>
                <a:highlight>
                  <a:srgbClr val="EFEFEF"/>
                </a:highlight>
                <a:latin typeface="Courier New"/>
                <a:ea typeface="Courier New"/>
                <a:cs typeface="Courier New"/>
                <a:sym typeface="Courier New"/>
              </a:rPr>
              <a:t>g</a:t>
            </a:r>
            <a:r>
              <a:rPr lang="en" sz="1400" b="1">
                <a:solidFill>
                  <a:schemeClr val="lt1"/>
                </a:solidFill>
                <a:highlight>
                  <a:srgbClr val="EFEFEF"/>
                </a:highlight>
                <a:latin typeface="Courier New"/>
                <a:ea typeface="Courier New"/>
                <a:cs typeface="Courier New"/>
                <a:sym typeface="Courier New"/>
              </a:rPr>
              <a:t>["device"]["interfaces"]</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a:solidFill>
                  <a:schemeClr val="lt1"/>
                </a:solidFill>
                <a:highlight>
                  <a:srgbClr val="EFEFEF"/>
                </a:highlight>
                <a:latin typeface="Courier New"/>
                <a:ea typeface="Courier New"/>
                <a:cs typeface="Courier New"/>
                <a:sym typeface="Courier New"/>
              </a:rPr>
              <a:t>        print(p</a:t>
            </a:r>
            <a:r>
              <a:rPr lang="en" sz="1400" b="1">
                <a:solidFill>
                  <a:schemeClr val="lt1"/>
                </a:solidFill>
                <a:highlight>
                  <a:srgbClr val="EFEFEF"/>
                </a:highlight>
                <a:latin typeface="Courier New"/>
                <a:ea typeface="Courier New"/>
                <a:cs typeface="Courier New"/>
                <a:sym typeface="Courier New"/>
              </a:rPr>
              <a:t>["interface"]</a:t>
            </a:r>
            <a:r>
              <a:rPr lang="en" sz="1400">
                <a:solidFill>
                  <a:schemeClr val="lt1"/>
                </a:solidFill>
                <a:highlight>
                  <a:srgbClr val="EFEFEF"/>
                </a:highlight>
                <a:latin typeface="Courier New"/>
                <a:ea typeface="Courier New"/>
                <a:cs typeface="Courier New"/>
                <a:sym typeface="Courier New"/>
              </a:rPr>
              <a:t>+" =&gt; "+p</a:t>
            </a:r>
            <a:r>
              <a:rPr lang="en" sz="1400" b="1">
                <a:solidFill>
                  <a:schemeClr val="lt1"/>
                </a:solidFill>
                <a:highlight>
                  <a:srgbClr val="EFEFEF"/>
                </a:highlight>
                <a:latin typeface="Courier New"/>
                <a:ea typeface="Courier New"/>
                <a:cs typeface="Courier New"/>
                <a:sym typeface="Courier New"/>
              </a:rPr>
              <a:t>["ipaddress"]</a:t>
            </a:r>
            <a:r>
              <a:rPr lang="en" sz="1400">
                <a:solidFill>
                  <a:schemeClr val="lt1"/>
                </a:solidFill>
                <a:highlight>
                  <a:srgbClr val="EFEFEF"/>
                </a:highlight>
                <a:latin typeface="Courier New"/>
                <a:ea typeface="Courier New"/>
                <a:cs typeface="Courier New"/>
                <a:sym typeface="Courier New"/>
              </a:rPr>
              <a:t>)</a:t>
            </a:r>
            <a:endParaRPr sz="14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100" b="1">
              <a:solidFill>
                <a:schemeClr val="dk1"/>
              </a:solidFill>
              <a:highlight>
                <a:srgbClr val="EFEFEF"/>
              </a:highlight>
            </a:endParaRPr>
          </a:p>
          <a:p>
            <a:pPr marL="0" lvl="0" indent="0" algn="l" rtl="0">
              <a:lnSpc>
                <a:spcPct val="100000"/>
              </a:lnSpc>
              <a:spcBef>
                <a:spcPts val="0"/>
              </a:spcBef>
              <a:spcAft>
                <a:spcPts val="0"/>
              </a:spcAft>
              <a:buNone/>
            </a:pPr>
            <a:r>
              <a:rPr lang="en" sz="1800" b="1">
                <a:solidFill>
                  <a:schemeClr val="lt1"/>
                </a:solidFill>
              </a:rPr>
              <a:t>Output</a:t>
            </a:r>
            <a:endParaRPr sz="1800" b="1">
              <a:solidFill>
                <a:schemeClr val="lt1"/>
              </a:solidFill>
            </a:endParaRPr>
          </a:p>
          <a:p>
            <a:pPr marL="0" lvl="0" indent="0" algn="l" rtl="0">
              <a:lnSpc>
                <a:spcPct val="100000"/>
              </a:lnSpc>
              <a:spcBef>
                <a:spcPts val="0"/>
              </a:spcBef>
              <a:spcAft>
                <a:spcPts val="0"/>
              </a:spcAft>
              <a:buNone/>
            </a:pPr>
            <a:r>
              <a:rPr lang="en" sz="1200" b="1">
                <a:solidFill>
                  <a:schemeClr val="dk1"/>
                </a:solidFill>
                <a:highlight>
                  <a:schemeClr val="accent5"/>
                </a:highlight>
                <a:latin typeface="Courier New"/>
                <a:ea typeface="Courier New"/>
                <a:cs typeface="Courier New"/>
                <a:sym typeface="Courier New"/>
              </a:rPr>
              <a:t>R1</a:t>
            </a:r>
            <a:endParaRPr sz="1200" b="1">
              <a:solidFill>
                <a:schemeClr val="dk1"/>
              </a:solidFill>
              <a:highlight>
                <a:schemeClr val="accent5"/>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highlight>
                  <a:schemeClr val="accent1"/>
                </a:highlight>
                <a:latin typeface="Courier New"/>
                <a:ea typeface="Courier New"/>
                <a:cs typeface="Courier New"/>
                <a:sym typeface="Courier New"/>
              </a:rPr>
              <a:t>GigabitEthernet1 =&gt; 10.0.1.1</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GigabitEthernet2 =&gt; 10.0.3.1</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GigabitEthernet3 =&gt; 10.0.4.1</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dk1"/>
                </a:solidFill>
                <a:highlight>
                  <a:schemeClr val="accent5"/>
                </a:highlight>
                <a:latin typeface="Courier New"/>
                <a:ea typeface="Courier New"/>
                <a:cs typeface="Courier New"/>
                <a:sym typeface="Courier New"/>
              </a:rPr>
              <a:t>C1</a:t>
            </a:r>
            <a:endParaRPr sz="1200" b="1">
              <a:solidFill>
                <a:schemeClr val="dk1"/>
              </a:solidFill>
              <a:highlight>
                <a:schemeClr val="accent5"/>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VLAN1 =&gt; 10.0.1.2</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VLAN2 =&gt; 10.0.2.1</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VLAN20 =&gt; 10.0.20.1</a:t>
            </a:r>
            <a:endParaRPr sz="1200">
              <a:solidFill>
                <a:schemeClr val="lt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dk1"/>
                </a:solidFill>
                <a:highlight>
                  <a:schemeClr val="accent5"/>
                </a:highlight>
                <a:latin typeface="Courier New"/>
                <a:ea typeface="Courier New"/>
                <a:cs typeface="Courier New"/>
                <a:sym typeface="Courier New"/>
              </a:rPr>
              <a:t>AC</a:t>
            </a:r>
            <a:endParaRPr sz="1200" b="1">
              <a:solidFill>
                <a:schemeClr val="dk1"/>
              </a:solidFill>
              <a:highlight>
                <a:schemeClr val="accent5"/>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2"/>
                </a:solidFill>
                <a:latin typeface="Courier New"/>
                <a:ea typeface="Courier New"/>
                <a:cs typeface="Courier New"/>
                <a:sym typeface="Courier New"/>
              </a:rPr>
              <a:t>VLAN2 =&gt; 10.0.2.2</a:t>
            </a:r>
            <a:endParaRPr sz="1500" b="1">
              <a:solidFill>
                <a:schemeClr val="lt2"/>
              </a:solidFill>
            </a:endParaRPr>
          </a:p>
          <a:p>
            <a:pPr marL="0" lvl="0" indent="0" algn="l" rtl="0">
              <a:lnSpc>
                <a:spcPct val="100000"/>
              </a:lnSpc>
              <a:spcBef>
                <a:spcPts val="0"/>
              </a:spcBef>
              <a:spcAft>
                <a:spcPts val="0"/>
              </a:spcAft>
              <a:buNone/>
            </a:pPr>
            <a:endParaRPr sz="800">
              <a:solidFill>
                <a:schemeClr val="dk1"/>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dk1"/>
                </a:solidFill>
              </a:rPr>
              <a:t>And so on … (if more network devices)</a:t>
            </a:r>
            <a:endParaRPr sz="1000">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79"/>
        <p:cNvGrpSpPr/>
        <p:nvPr/>
      </p:nvGrpSpPr>
      <p:grpSpPr>
        <a:xfrm>
          <a:off x="0" y="0"/>
          <a:ext cx="0" cy="0"/>
          <a:chOff x="0" y="0"/>
          <a:chExt cx="0" cy="0"/>
        </a:xfrm>
      </p:grpSpPr>
      <p:sp>
        <p:nvSpPr>
          <p:cNvPr id="380" name="Google Shape;380;p61"/>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Python &amp; JSON Workshop Part 2</a:t>
            </a:r>
            <a:endParaRPr/>
          </a:p>
        </p:txBody>
      </p:sp>
      <p:sp>
        <p:nvSpPr>
          <p:cNvPr id="381" name="Google Shape;381;p61"/>
          <p:cNvSpPr txBox="1">
            <a:spLocks noGrp="1"/>
          </p:cNvSpPr>
          <p:nvPr>
            <p:ph type="body" idx="1"/>
          </p:nvPr>
        </p:nvSpPr>
        <p:spPr>
          <a:xfrm>
            <a:off x="311700" y="1152475"/>
            <a:ext cx="8520600" cy="3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2000" b="1">
                <a:solidFill>
                  <a:srgbClr val="BFBFBF"/>
                </a:solidFill>
                <a:highlight>
                  <a:schemeClr val="accent1"/>
                </a:highlight>
              </a:rPr>
              <a:t>Part 1: DevNet Associate: Filtering JSON Data </a:t>
            </a:r>
            <a:endParaRPr sz="2000" b="1">
              <a:solidFill>
                <a:srgbClr val="BFBFBF"/>
              </a:solidFill>
              <a:highlight>
                <a:schemeClr val="accent1"/>
              </a:highlight>
            </a:endParaRPr>
          </a:p>
          <a:p>
            <a:pPr marL="0" lvl="0" indent="0" algn="l" rtl="0">
              <a:spcBef>
                <a:spcPts val="0"/>
              </a:spcBef>
              <a:spcAft>
                <a:spcPts val="0"/>
              </a:spcAft>
              <a:buClr>
                <a:schemeClr val="dk1"/>
              </a:buClr>
              <a:buSzPts val="1100"/>
              <a:buFont typeface="Arial"/>
              <a:buNone/>
            </a:pPr>
            <a:r>
              <a:rPr lang="en" sz="1600" b="1">
                <a:solidFill>
                  <a:srgbClr val="BFBFBF"/>
                </a:solidFill>
              </a:rPr>
              <a:t>Description: This part covers some aspects of the DevNet Associate course. Join to learn how to interpret JSON data coming from Webex Teams API, DNAC API, Docker inspect, Ansible.</a:t>
            </a:r>
            <a:r>
              <a:rPr lang="en" sz="1600">
                <a:solidFill>
                  <a:schemeClr val="lt2"/>
                </a:solidFill>
              </a:rPr>
              <a:t/>
            </a:r>
            <a:br>
              <a:rPr lang="en" sz="1600">
                <a:solidFill>
                  <a:schemeClr val="lt2"/>
                </a:solidFill>
              </a:rPr>
            </a:br>
            <a:endParaRPr sz="1600">
              <a:solidFill>
                <a:schemeClr val="lt2"/>
              </a:solidFill>
            </a:endParaRPr>
          </a:p>
          <a:p>
            <a:pPr marL="0" lvl="0" indent="0" algn="l" rtl="0">
              <a:spcBef>
                <a:spcPts val="0"/>
              </a:spcBef>
              <a:spcAft>
                <a:spcPts val="0"/>
              </a:spcAft>
              <a:buClr>
                <a:schemeClr val="dk1"/>
              </a:buClr>
              <a:buSzPts val="1100"/>
              <a:buFont typeface="Arial"/>
              <a:buNone/>
            </a:pPr>
            <a:r>
              <a:rPr lang="en" sz="2000">
                <a:solidFill>
                  <a:schemeClr val="lt2"/>
                </a:solidFill>
                <a:highlight>
                  <a:schemeClr val="accent1"/>
                </a:highlight>
              </a:rPr>
              <a:t>Part 2: DevNet Associate: Generating JSON Data </a:t>
            </a:r>
            <a:endParaRPr sz="2000">
              <a:solidFill>
                <a:schemeClr val="lt2"/>
              </a:solidFill>
              <a:highlight>
                <a:schemeClr val="accent1"/>
              </a:highlight>
            </a:endParaRPr>
          </a:p>
          <a:p>
            <a:pPr marL="0" lvl="0" indent="0" algn="l" rtl="0">
              <a:spcBef>
                <a:spcPts val="0"/>
              </a:spcBef>
              <a:spcAft>
                <a:spcPts val="0"/>
              </a:spcAft>
              <a:buClr>
                <a:schemeClr val="dk1"/>
              </a:buClr>
              <a:buSzPts val="1100"/>
              <a:buFont typeface="Arial"/>
              <a:buNone/>
            </a:pPr>
            <a:r>
              <a:rPr lang="en" sz="1600">
                <a:solidFill>
                  <a:schemeClr val="lt2"/>
                </a:solidFill>
              </a:rPr>
              <a:t>Description: This part covers some aspects of the DevNet Associate course. Join to learn how to generate JSON data for Webex Teams API, IP Devices and Network Services from a source in the Excel format.</a:t>
            </a:r>
            <a:r>
              <a:rPr lang="en" sz="1300">
                <a:solidFill>
                  <a:schemeClr val="lt1"/>
                </a:solidFill>
              </a:rPr>
              <a:t/>
            </a:r>
            <a:br>
              <a:rPr lang="en" sz="1300">
                <a:solidFill>
                  <a:schemeClr val="lt1"/>
                </a:solidFill>
              </a:rPr>
            </a:br>
            <a:endParaRPr sz="1000">
              <a:solidFill>
                <a:schemeClr val="lt1"/>
              </a:solidFill>
            </a:endParaRPr>
          </a:p>
          <a:p>
            <a:pPr marL="0" lvl="0" indent="0" algn="l" rtl="0">
              <a:spcBef>
                <a:spcPts val="0"/>
              </a:spcBef>
              <a:spcAft>
                <a:spcPts val="0"/>
              </a:spcAft>
              <a:buClr>
                <a:schemeClr val="dk1"/>
              </a:buClr>
              <a:buSzPts val="1100"/>
              <a:buFont typeface="Arial"/>
              <a:buNone/>
            </a:pPr>
            <a:endParaRPr>
              <a:solidFill>
                <a:schemeClr val="lt2"/>
              </a:solidFill>
            </a:endParaRPr>
          </a:p>
          <a:p>
            <a:pPr marL="0" lvl="0" indent="0" algn="l" rtl="0">
              <a:spcBef>
                <a:spcPts val="0"/>
              </a:spcBef>
              <a:spcAft>
                <a:spcPts val="0"/>
              </a:spcAft>
              <a:buNone/>
            </a:pPr>
            <a:endParaRPr>
              <a:solidFill>
                <a:schemeClr val="lt2"/>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85"/>
        <p:cNvGrpSpPr/>
        <p:nvPr/>
      </p:nvGrpSpPr>
      <p:grpSpPr>
        <a:xfrm>
          <a:off x="0" y="0"/>
          <a:ext cx="0" cy="0"/>
          <a:chOff x="0" y="0"/>
          <a:chExt cx="0" cy="0"/>
        </a:xfrm>
      </p:grpSpPr>
      <p:sp>
        <p:nvSpPr>
          <p:cNvPr id="386" name="Google Shape;386;p62"/>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Problem Statement</a:t>
            </a:r>
            <a:endParaRPr/>
          </a:p>
        </p:txBody>
      </p:sp>
      <p:sp>
        <p:nvSpPr>
          <p:cNvPr id="387" name="Google Shape;387;p62"/>
          <p:cNvSpPr txBox="1">
            <a:spLocks noGrp="1"/>
          </p:cNvSpPr>
          <p:nvPr>
            <p:ph type="body" idx="1"/>
          </p:nvPr>
        </p:nvSpPr>
        <p:spPr>
          <a:xfrm>
            <a:off x="311700" y="1032313"/>
            <a:ext cx="8520600" cy="75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rPr>
              <a:t>Create Webex spaces and members from Source Data in Excel Format</a:t>
            </a:r>
            <a:endParaRPr>
              <a:solidFill>
                <a:schemeClr val="lt2"/>
              </a:solidFill>
            </a:endParaRPr>
          </a:p>
          <a:p>
            <a:pPr marL="0" lvl="0" indent="0" algn="l" rtl="0">
              <a:spcBef>
                <a:spcPts val="0"/>
              </a:spcBef>
              <a:spcAft>
                <a:spcPts val="0"/>
              </a:spcAft>
              <a:buNone/>
            </a:pPr>
            <a:r>
              <a:rPr lang="en">
                <a:solidFill>
                  <a:schemeClr val="lt2"/>
                </a:solidFill>
              </a:rPr>
              <a:t>Transform 2-dimensional structure into hierarchical tree structure</a:t>
            </a:r>
            <a:endParaRPr>
              <a:solidFill>
                <a:schemeClr val="lt2"/>
              </a:solidFill>
            </a:endParaRPr>
          </a:p>
          <a:p>
            <a:pPr marL="0" lvl="0" indent="0" algn="l" rtl="0">
              <a:spcBef>
                <a:spcPts val="0"/>
              </a:spcBef>
              <a:spcAft>
                <a:spcPts val="0"/>
              </a:spcAft>
              <a:buNone/>
            </a:pPr>
            <a:r>
              <a:rPr lang="en" sz="1200" i="1">
                <a:solidFill>
                  <a:schemeClr val="lt2"/>
                </a:solidFill>
              </a:rPr>
              <a:t>Simpler than YANG Model: less hierarchical levels</a:t>
            </a:r>
            <a:endParaRPr sz="1200" i="1">
              <a:solidFill>
                <a:schemeClr val="lt2"/>
              </a:solidFill>
            </a:endParaRPr>
          </a:p>
        </p:txBody>
      </p:sp>
      <p:pic>
        <p:nvPicPr>
          <p:cNvPr id="388" name="Google Shape;388;p62"/>
          <p:cNvPicPr preferRelativeResize="0"/>
          <p:nvPr/>
        </p:nvPicPr>
        <p:blipFill>
          <a:blip r:embed="rId3">
            <a:alphaModFix/>
          </a:blip>
          <a:stretch>
            <a:fillRect/>
          </a:stretch>
        </p:blipFill>
        <p:spPr>
          <a:xfrm>
            <a:off x="311700" y="1925325"/>
            <a:ext cx="3559167" cy="2800425"/>
          </a:xfrm>
          <a:prstGeom prst="rect">
            <a:avLst/>
          </a:prstGeom>
          <a:noFill/>
          <a:ln>
            <a:noFill/>
          </a:ln>
        </p:spPr>
      </p:pic>
      <p:pic>
        <p:nvPicPr>
          <p:cNvPr id="389" name="Google Shape;389;p62"/>
          <p:cNvPicPr preferRelativeResize="0"/>
          <p:nvPr/>
        </p:nvPicPr>
        <p:blipFill>
          <a:blip r:embed="rId4">
            <a:alphaModFix/>
          </a:blip>
          <a:stretch>
            <a:fillRect/>
          </a:stretch>
        </p:blipFill>
        <p:spPr>
          <a:xfrm>
            <a:off x="4248750" y="1688900"/>
            <a:ext cx="4751074" cy="33021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93"/>
        <p:cNvGrpSpPr/>
        <p:nvPr/>
      </p:nvGrpSpPr>
      <p:grpSpPr>
        <a:xfrm>
          <a:off x="0" y="0"/>
          <a:ext cx="0" cy="0"/>
          <a:chOff x="0" y="0"/>
          <a:chExt cx="0" cy="0"/>
        </a:xfrm>
      </p:grpSpPr>
      <p:sp>
        <p:nvSpPr>
          <p:cNvPr id="394" name="Google Shape;394;p63"/>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1 - Source Spreadsheet Webex Groups</a:t>
            </a:r>
            <a:endParaRPr/>
          </a:p>
        </p:txBody>
      </p:sp>
      <p:pic>
        <p:nvPicPr>
          <p:cNvPr id="395" name="Google Shape;395;p63"/>
          <p:cNvPicPr preferRelativeResize="0"/>
          <p:nvPr/>
        </p:nvPicPr>
        <p:blipFill>
          <a:blip r:embed="rId3">
            <a:alphaModFix/>
          </a:blip>
          <a:stretch>
            <a:fillRect/>
          </a:stretch>
        </p:blipFill>
        <p:spPr>
          <a:xfrm>
            <a:off x="223900" y="1128250"/>
            <a:ext cx="4856214" cy="3820975"/>
          </a:xfrm>
          <a:prstGeom prst="rect">
            <a:avLst/>
          </a:prstGeom>
          <a:noFill/>
          <a:ln>
            <a:noFill/>
          </a:ln>
        </p:spPr>
      </p:pic>
      <p:sp>
        <p:nvSpPr>
          <p:cNvPr id="396" name="Google Shape;396;p63"/>
          <p:cNvSpPr txBox="1"/>
          <p:nvPr/>
        </p:nvSpPr>
        <p:spPr>
          <a:xfrm>
            <a:off x="5408700" y="1128250"/>
            <a:ext cx="3552000" cy="372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2"/>
                </a:solidFill>
                <a:highlight>
                  <a:schemeClr val="accent5"/>
                </a:highlight>
              </a:rPr>
              <a:t>Business Context</a:t>
            </a:r>
            <a:r>
              <a:rPr lang="en" sz="1600">
                <a:solidFill>
                  <a:schemeClr val="lt2"/>
                </a:solidFill>
                <a:highlight>
                  <a:schemeClr val="accent1"/>
                </a:highlight>
              </a:rPr>
              <a:t/>
            </a:r>
            <a:br>
              <a:rPr lang="en" sz="1600">
                <a:solidFill>
                  <a:schemeClr val="lt2"/>
                </a:solidFill>
                <a:highlight>
                  <a:schemeClr val="accent1"/>
                </a:highlight>
              </a:rPr>
            </a:br>
            <a:r>
              <a:rPr lang="en" sz="1600">
                <a:solidFill>
                  <a:schemeClr val="lt2"/>
                </a:solidFill>
                <a:highlight>
                  <a:schemeClr val="accent1"/>
                </a:highlight>
              </a:rPr>
              <a:t/>
            </a:r>
            <a:br>
              <a:rPr lang="en" sz="1600">
                <a:solidFill>
                  <a:schemeClr val="lt2"/>
                </a:solidFill>
                <a:highlight>
                  <a:schemeClr val="accent1"/>
                </a:highlight>
              </a:rPr>
            </a:br>
            <a:r>
              <a:rPr lang="en">
                <a:solidFill>
                  <a:schemeClr val="lt2"/>
                </a:solidFill>
                <a:highlight>
                  <a:schemeClr val="accent1"/>
                </a:highlight>
              </a:rPr>
              <a:t>At a recent meeting it was decided that a number of new </a:t>
            </a:r>
            <a:r>
              <a:rPr lang="en" b="1">
                <a:solidFill>
                  <a:schemeClr val="lt2"/>
                </a:solidFill>
                <a:highlight>
                  <a:schemeClr val="accent1"/>
                </a:highlight>
              </a:rPr>
              <a:t>Webex </a:t>
            </a:r>
            <a:r>
              <a:rPr lang="en">
                <a:solidFill>
                  <a:schemeClr val="lt2"/>
                </a:solidFill>
                <a:highlight>
                  <a:schemeClr val="accent1"/>
                </a:highlight>
              </a:rPr>
              <a:t>groups should be created, each with several members. A member has a name and an email address.</a:t>
            </a:r>
            <a:endParaRPr>
              <a:solidFill>
                <a:schemeClr val="lt2"/>
              </a:solidFill>
              <a:highlight>
                <a:schemeClr val="accent1"/>
              </a:highlight>
            </a:endParaRPr>
          </a:p>
          <a:p>
            <a:pPr marL="457200" lvl="0" indent="0" algn="l" rtl="0">
              <a:spcBef>
                <a:spcPts val="0"/>
              </a:spcBef>
              <a:spcAft>
                <a:spcPts val="0"/>
              </a:spcAft>
              <a:buNone/>
            </a:pPr>
            <a:endParaRPr>
              <a:solidFill>
                <a:schemeClr val="lt2"/>
              </a:solidFill>
              <a:highlight>
                <a:schemeClr val="accent1"/>
              </a:highlight>
            </a:endParaRPr>
          </a:p>
          <a:p>
            <a:pPr marL="0" lvl="0" indent="0" algn="l" rtl="0">
              <a:spcBef>
                <a:spcPts val="0"/>
              </a:spcBef>
              <a:spcAft>
                <a:spcPts val="0"/>
              </a:spcAft>
              <a:buNone/>
            </a:pPr>
            <a:r>
              <a:rPr lang="en">
                <a:solidFill>
                  <a:schemeClr val="lt2"/>
                </a:solidFill>
                <a:highlight>
                  <a:schemeClr val="accent1"/>
                </a:highlight>
              </a:rPr>
              <a:t>The </a:t>
            </a:r>
            <a:r>
              <a:rPr lang="en" b="1">
                <a:solidFill>
                  <a:schemeClr val="lt2"/>
                </a:solidFill>
                <a:highlight>
                  <a:schemeClr val="accent1"/>
                </a:highlight>
              </a:rPr>
              <a:t>spreadsheet </a:t>
            </a:r>
            <a:r>
              <a:rPr lang="en">
                <a:solidFill>
                  <a:schemeClr val="lt2"/>
                </a:solidFill>
                <a:highlight>
                  <a:schemeClr val="accent1"/>
                </a:highlight>
              </a:rPr>
              <a:t>on the left was created by communication and sent to Webex admin. </a:t>
            </a:r>
            <a:endParaRPr>
              <a:solidFill>
                <a:schemeClr val="lt2"/>
              </a:solidFill>
              <a:highlight>
                <a:schemeClr val="accent1"/>
              </a:highlight>
            </a:endParaRPr>
          </a:p>
          <a:p>
            <a:pPr marL="457200" lvl="0" indent="0" algn="l" rtl="0">
              <a:spcBef>
                <a:spcPts val="0"/>
              </a:spcBef>
              <a:spcAft>
                <a:spcPts val="0"/>
              </a:spcAft>
              <a:buNone/>
            </a:pPr>
            <a:endParaRPr>
              <a:solidFill>
                <a:schemeClr val="lt2"/>
              </a:solidFill>
              <a:highlight>
                <a:schemeClr val="accent1"/>
              </a:highlight>
            </a:endParaRPr>
          </a:p>
          <a:p>
            <a:pPr marL="0" lvl="0" indent="0" algn="l" rtl="0">
              <a:spcBef>
                <a:spcPts val="0"/>
              </a:spcBef>
              <a:spcAft>
                <a:spcPts val="0"/>
              </a:spcAft>
              <a:buNone/>
            </a:pPr>
            <a:r>
              <a:rPr lang="en">
                <a:solidFill>
                  <a:schemeClr val="lt2"/>
                </a:solidFill>
                <a:highlight>
                  <a:schemeClr val="accent1"/>
                </a:highlight>
              </a:rPr>
              <a:t>The decision was made that </a:t>
            </a:r>
            <a:r>
              <a:rPr lang="en" b="1">
                <a:solidFill>
                  <a:schemeClr val="lt2"/>
                </a:solidFill>
                <a:highlight>
                  <a:schemeClr val="accent1"/>
                </a:highlight>
              </a:rPr>
              <a:t>JSON </a:t>
            </a:r>
            <a:r>
              <a:rPr lang="en">
                <a:solidFill>
                  <a:schemeClr val="lt2"/>
                </a:solidFill>
                <a:highlight>
                  <a:schemeClr val="accent1"/>
                </a:highlight>
              </a:rPr>
              <a:t>should be used as an intermediate format to automate the creation of new groups and memberships.</a:t>
            </a:r>
            <a:endParaRPr>
              <a:solidFill>
                <a:schemeClr val="lt2"/>
              </a:solidFill>
              <a:highlight>
                <a:schemeClr val="accent1"/>
              </a:highlight>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00"/>
        <p:cNvGrpSpPr/>
        <p:nvPr/>
      </p:nvGrpSpPr>
      <p:grpSpPr>
        <a:xfrm>
          <a:off x="0" y="0"/>
          <a:ext cx="0" cy="0"/>
          <a:chOff x="0" y="0"/>
          <a:chExt cx="0" cy="0"/>
        </a:xfrm>
      </p:grpSpPr>
      <p:sp>
        <p:nvSpPr>
          <p:cNvPr id="401" name="Google Shape;401;p64"/>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1 - Target Structure Webex Groups</a:t>
            </a:r>
            <a:endParaRPr/>
          </a:p>
        </p:txBody>
      </p:sp>
      <p:sp>
        <p:nvSpPr>
          <p:cNvPr id="402" name="Google Shape;402;p64"/>
          <p:cNvSpPr txBox="1">
            <a:spLocks noGrp="1"/>
          </p:cNvSpPr>
          <p:nvPr>
            <p:ph type="body" idx="1"/>
          </p:nvPr>
        </p:nvSpPr>
        <p:spPr>
          <a:xfrm>
            <a:off x="311700" y="1152475"/>
            <a:ext cx="8520600" cy="399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b="1">
                <a:solidFill>
                  <a:schemeClr val="lt2"/>
                </a:solidFill>
                <a:latin typeface="Courier New"/>
                <a:ea typeface="Courier New"/>
                <a:cs typeface="Courier New"/>
                <a:sym typeface="Courier New"/>
              </a:rPr>
              <a:t>groups_struc </a:t>
            </a: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1"/>
                </a:solidFill>
                <a:highlight>
                  <a:srgbClr val="EFEFEF"/>
                </a:highlight>
                <a:latin typeface="Courier New"/>
                <a:ea typeface="Courier New"/>
                <a:cs typeface="Courier New"/>
                <a:sym typeface="Courier New"/>
              </a:rPr>
              <a:t>groups</a:t>
            </a: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r>
              <a:rPr lang="en" sz="1100" b="1">
                <a:solidFill>
                  <a:schemeClr val="lt1"/>
                </a:solidFill>
                <a:highlight>
                  <a:srgbClr val="FFFF00"/>
                </a:highlight>
                <a:latin typeface="Courier New"/>
                <a:ea typeface="Courier New"/>
                <a:cs typeface="Courier New"/>
                <a:sym typeface="Courier New"/>
              </a:rPr>
              <a:t>group</a:t>
            </a:r>
            <a:r>
              <a:rPr lang="en" sz="1100">
                <a:solidFill>
                  <a:schemeClr val="lt2"/>
                </a:solidFill>
                <a:latin typeface="Courier New"/>
                <a:ea typeface="Courier New"/>
                <a:cs typeface="Courier New"/>
                <a:sym typeface="Courier New"/>
              </a:rPr>
              <a:t>": { "</a:t>
            </a:r>
            <a:r>
              <a:rPr lang="en" sz="1100" b="1">
                <a:solidFill>
                  <a:schemeClr val="lt2"/>
                </a:solidFill>
                <a:latin typeface="Courier New"/>
                <a:ea typeface="Courier New"/>
                <a:cs typeface="Courier New"/>
                <a:sym typeface="Courier New"/>
              </a:rPr>
              <a:t>group_id</a:t>
            </a:r>
            <a:r>
              <a:rPr lang="en" sz="1100">
                <a:solidFill>
                  <a:schemeClr val="lt2"/>
                </a:solidFill>
                <a:latin typeface="Courier New"/>
                <a:ea typeface="Courier New"/>
                <a:cs typeface="Courier New"/>
                <a:sym typeface="Courier New"/>
              </a:rPr>
              <a:t>": "G-A"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r>
              <a:rPr lang="en" sz="1100" b="1">
                <a:solidFill>
                  <a:schemeClr val="lt1"/>
                </a:solidFill>
                <a:highlight>
                  <a:srgbClr val="FFFF00"/>
                </a:highlight>
                <a:latin typeface="Courier New"/>
                <a:ea typeface="Courier New"/>
                <a:cs typeface="Courier New"/>
                <a:sym typeface="Courier New"/>
              </a:rPr>
              <a:t>group_name</a:t>
            </a:r>
            <a:r>
              <a:rPr lang="en" sz="1100">
                <a:solidFill>
                  <a:schemeClr val="lt2"/>
                </a:solidFill>
                <a:latin typeface="Courier New"/>
                <a:ea typeface="Courier New"/>
                <a:cs typeface="Courier New"/>
                <a:sym typeface="Courier New"/>
              </a:rPr>
              <a:t>": "DEVASC_A" ,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1"/>
                </a:solidFill>
                <a:highlight>
                  <a:schemeClr val="accent5"/>
                </a:highlight>
                <a:latin typeface="Courier New"/>
                <a:ea typeface="Courier New"/>
                <a:cs typeface="Courier New"/>
                <a:sym typeface="Courier New"/>
              </a:rPr>
              <a:t>members</a:t>
            </a:r>
            <a:r>
              <a:rPr lang="en" sz="1100">
                <a:solidFill>
                  <a:schemeClr val="lt2"/>
                </a:solidFill>
                <a:latin typeface="Courier New"/>
                <a:ea typeface="Courier New"/>
                <a:cs typeface="Courier New"/>
                <a:sym typeface="Courier New"/>
              </a:rPr>
              <a:t>": [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"P-1" , "</a:t>
            </a:r>
            <a:r>
              <a:rPr lang="en" sz="1100" b="1">
                <a:solidFill>
                  <a:schemeClr val="lt1"/>
                </a:solidFill>
                <a:highlight>
                  <a:srgbClr val="EFEFEF"/>
                </a:highlight>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"Noel", "</a:t>
            </a:r>
            <a:r>
              <a:rPr lang="en" sz="1100" b="1">
                <a:solidFill>
                  <a:schemeClr val="lt1"/>
                </a:solidFill>
                <a:highlight>
                  <a:srgbClr val="EFEFEF"/>
                </a:highlight>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"noel@odisee.be"},</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"P-2" , "</a:t>
            </a:r>
            <a:r>
              <a:rPr lang="en" sz="1100" b="1">
                <a:solidFill>
                  <a:schemeClr val="lt2"/>
                </a:solidFill>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"Mary", "</a:t>
            </a:r>
            <a:r>
              <a:rPr lang="en" sz="1100" b="1">
                <a:solidFill>
                  <a:schemeClr val="lt2"/>
                </a:solidFill>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"mary@odisee.be"},</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"P-3" , "</a:t>
            </a:r>
            <a:r>
              <a:rPr lang="en" sz="1100" b="1">
                <a:solidFill>
                  <a:schemeClr val="lt2"/>
                </a:solidFill>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"Jens", "</a:t>
            </a:r>
            <a:r>
              <a:rPr lang="en" sz="1100" b="1">
                <a:solidFill>
                  <a:schemeClr val="lt2"/>
                </a:solidFill>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"jens@odisee.be"}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r>
              <a:rPr lang="en" sz="1100" b="1">
                <a:solidFill>
                  <a:schemeClr val="lt1"/>
                </a:solidFill>
                <a:highlight>
                  <a:srgbClr val="FFFF00"/>
                </a:highlight>
                <a:latin typeface="Courier New"/>
                <a:ea typeface="Courier New"/>
                <a:cs typeface="Courier New"/>
                <a:sym typeface="Courier New"/>
              </a:rPr>
              <a:t>group</a:t>
            </a:r>
            <a:r>
              <a:rPr lang="en" sz="1100">
                <a:solidFill>
                  <a:schemeClr val="lt2"/>
                </a:solidFill>
                <a:latin typeface="Courier New"/>
                <a:ea typeface="Courier New"/>
                <a:cs typeface="Courier New"/>
                <a:sym typeface="Courier New"/>
              </a:rPr>
              <a:t>": { "</a:t>
            </a:r>
            <a:r>
              <a:rPr lang="en" sz="1100" b="1">
                <a:solidFill>
                  <a:schemeClr val="lt2"/>
                </a:solidFill>
                <a:latin typeface="Courier New"/>
                <a:ea typeface="Courier New"/>
                <a:cs typeface="Courier New"/>
                <a:sym typeface="Courier New"/>
              </a:rPr>
              <a:t>group_id</a:t>
            </a:r>
            <a:r>
              <a:rPr lang="en" sz="1100">
                <a:solidFill>
                  <a:schemeClr val="lt2"/>
                </a:solidFill>
                <a:latin typeface="Courier New"/>
                <a:ea typeface="Courier New"/>
                <a:cs typeface="Courier New"/>
                <a:sym typeface="Courier New"/>
              </a:rPr>
              <a:t>": "G-B"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r>
              <a:rPr lang="en" sz="1100" b="1">
                <a:solidFill>
                  <a:schemeClr val="lt1"/>
                </a:solidFill>
                <a:highlight>
                  <a:srgbClr val="FFFF00"/>
                </a:highlight>
                <a:latin typeface="Courier New"/>
                <a:ea typeface="Courier New"/>
                <a:cs typeface="Courier New"/>
                <a:sym typeface="Courier New"/>
              </a:rPr>
              <a:t>group_name</a:t>
            </a:r>
            <a:r>
              <a:rPr lang="en" sz="1100">
                <a:solidFill>
                  <a:schemeClr val="lt2"/>
                </a:solidFill>
                <a:latin typeface="Courier New"/>
                <a:ea typeface="Courier New"/>
                <a:cs typeface="Courier New"/>
                <a:sym typeface="Courier New"/>
              </a:rPr>
              <a:t>": "DEVASC_B" ,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1"/>
                </a:solidFill>
                <a:highlight>
                  <a:schemeClr val="accent5"/>
                </a:highlight>
                <a:latin typeface="Courier New"/>
                <a:ea typeface="Courier New"/>
                <a:cs typeface="Courier New"/>
                <a:sym typeface="Courier New"/>
              </a:rPr>
              <a:t>members</a:t>
            </a:r>
            <a:r>
              <a:rPr lang="en" sz="1100">
                <a:solidFill>
                  <a:schemeClr val="lt2"/>
                </a:solidFill>
                <a:latin typeface="Courier New"/>
                <a:ea typeface="Courier New"/>
                <a:cs typeface="Courier New"/>
                <a:sym typeface="Courier New"/>
              </a:rPr>
              <a:t>": [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"P-4" ,"</a:t>
            </a:r>
            <a:r>
              <a:rPr lang="en" sz="1100" b="1">
                <a:solidFill>
                  <a:schemeClr val="lt1"/>
                </a:solidFill>
                <a:highlight>
                  <a:srgbClr val="EFEFEF"/>
                </a:highlight>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"Ives", "</a:t>
            </a:r>
            <a:r>
              <a:rPr lang="en" sz="1100" b="1">
                <a:solidFill>
                  <a:schemeClr val="lt1"/>
                </a:solidFill>
                <a:highlight>
                  <a:srgbClr val="EFEFEF"/>
                </a:highlight>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"ives@odisee.be"},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"P-5" ,"</a:t>
            </a:r>
            <a:r>
              <a:rPr lang="en" sz="1100" b="1">
                <a:solidFill>
                  <a:schemeClr val="lt2"/>
                </a:solidFill>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"John", "</a:t>
            </a:r>
            <a:r>
              <a:rPr lang="en" sz="1100" b="1">
                <a:solidFill>
                  <a:schemeClr val="lt2"/>
                </a:solidFill>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"john@odisee.be"},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r>
              <a:rPr lang="en" sz="1100" b="1">
                <a:solidFill>
                  <a:schemeClr val="lt2"/>
                </a:solidFill>
                <a:latin typeface="Courier New"/>
                <a:ea typeface="Courier New"/>
                <a:cs typeface="Courier New"/>
                <a:sym typeface="Courier New"/>
              </a:rPr>
              <a:t>person_id</a:t>
            </a:r>
            <a:r>
              <a:rPr lang="en" sz="1100">
                <a:solidFill>
                  <a:schemeClr val="lt2"/>
                </a:solidFill>
                <a:latin typeface="Courier New"/>
                <a:ea typeface="Courier New"/>
                <a:cs typeface="Courier New"/>
                <a:sym typeface="Courier New"/>
              </a:rPr>
              <a:t>": "P-6" ,"</a:t>
            </a:r>
            <a:r>
              <a:rPr lang="en" sz="1100" b="1">
                <a:solidFill>
                  <a:schemeClr val="lt2"/>
                </a:solidFill>
                <a:latin typeface="Courier New"/>
                <a:ea typeface="Courier New"/>
                <a:cs typeface="Courier New"/>
                <a:sym typeface="Courier New"/>
              </a:rPr>
              <a:t>person_name</a:t>
            </a:r>
            <a:r>
              <a:rPr lang="en" sz="1100">
                <a:solidFill>
                  <a:schemeClr val="lt2"/>
                </a:solidFill>
                <a:latin typeface="Courier New"/>
                <a:ea typeface="Courier New"/>
                <a:cs typeface="Courier New"/>
                <a:sym typeface="Courier New"/>
              </a:rPr>
              <a:t>": "Alec", "</a:t>
            </a:r>
            <a:r>
              <a:rPr lang="en" sz="1100" b="1">
                <a:solidFill>
                  <a:schemeClr val="lt2"/>
                </a:solidFill>
                <a:latin typeface="Courier New"/>
                <a:ea typeface="Courier New"/>
                <a:cs typeface="Courier New"/>
                <a:sym typeface="Courier New"/>
              </a:rPr>
              <a:t>email</a:t>
            </a:r>
            <a:r>
              <a:rPr lang="en" sz="1100">
                <a:solidFill>
                  <a:schemeClr val="lt2"/>
                </a:solidFill>
                <a:latin typeface="Courier New"/>
                <a:ea typeface="Courier New"/>
                <a:cs typeface="Courier New"/>
                <a:sym typeface="Courier New"/>
              </a:rPr>
              <a:t>": "alec@odisee.be"}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   ]</a:t>
            </a:r>
            <a:endParaRPr sz="1100">
              <a:solidFill>
                <a:schemeClr val="lt2"/>
              </a:solidFill>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100">
                <a:solidFill>
                  <a:schemeClr val="lt2"/>
                </a:solidFill>
                <a:latin typeface="Courier New"/>
                <a:ea typeface="Courier New"/>
                <a:cs typeface="Courier New"/>
                <a:sym typeface="Courier New"/>
              </a:rPr>
              <a:t>}</a:t>
            </a:r>
            <a:endParaRPr sz="2100">
              <a:solidFill>
                <a:schemeClr val="lt2"/>
              </a:solidFill>
            </a:endParaRPr>
          </a:p>
          <a:p>
            <a:pPr marL="0" lvl="0" indent="0" algn="l" rtl="0">
              <a:lnSpc>
                <a:spcPct val="100000"/>
              </a:lnSpc>
              <a:spcBef>
                <a:spcPts val="0"/>
              </a:spcBef>
              <a:spcAft>
                <a:spcPts val="0"/>
              </a:spcAft>
              <a:buClr>
                <a:schemeClr val="dk1"/>
              </a:buClr>
              <a:buSzPts val="1100"/>
              <a:buFont typeface="Arial"/>
              <a:buNone/>
            </a:pPr>
            <a:endParaRPr sz="1100">
              <a:solidFill>
                <a:schemeClr val="lt1"/>
              </a:solidFill>
              <a:highlight>
                <a:schemeClr val="accent1"/>
              </a:highlight>
              <a:latin typeface="Courier New"/>
              <a:ea typeface="Courier New"/>
              <a:cs typeface="Courier New"/>
              <a:sym typeface="Courier New"/>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06"/>
        <p:cNvGrpSpPr/>
        <p:nvPr/>
      </p:nvGrpSpPr>
      <p:grpSpPr>
        <a:xfrm>
          <a:off x="0" y="0"/>
          <a:ext cx="0" cy="0"/>
          <a:chOff x="0" y="0"/>
          <a:chExt cx="0" cy="0"/>
        </a:xfrm>
      </p:grpSpPr>
      <p:sp>
        <p:nvSpPr>
          <p:cNvPr id="407" name="Google Shape;407;p65"/>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Clr>
                <a:schemeClr val="dk1"/>
              </a:buClr>
              <a:buSzPts val="1100"/>
              <a:buFont typeface="Arial"/>
              <a:buNone/>
            </a:pPr>
            <a:r>
              <a:rPr lang="en"/>
              <a:t>Task 1 - Step 1: Define Python Data Rules</a:t>
            </a:r>
            <a:endParaRPr/>
          </a:p>
        </p:txBody>
      </p:sp>
      <p:sp>
        <p:nvSpPr>
          <p:cNvPr id="408" name="Google Shape;408;p65"/>
          <p:cNvSpPr txBox="1">
            <a:spLocks noGrp="1"/>
          </p:cNvSpPr>
          <p:nvPr>
            <p:ph type="body" idx="1"/>
          </p:nvPr>
        </p:nvSpPr>
        <p:spPr>
          <a:xfrm>
            <a:off x="311700" y="1152475"/>
            <a:ext cx="8520600" cy="3726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a:solidFill>
                  <a:schemeClr val="lt2"/>
                </a:solidFill>
                <a:highlight>
                  <a:schemeClr val="accent1"/>
                </a:highlight>
                <a:latin typeface="Courier New"/>
                <a:ea typeface="Courier New"/>
                <a:cs typeface="Courier New"/>
                <a:sym typeface="Courier New"/>
              </a:rPr>
              <a:t>### REWRITING RULES TO GENERATE THE DATA STRUCTURE</a:t>
            </a:r>
            <a:endParaRPr sz="18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600">
                <a:solidFill>
                  <a:schemeClr val="lt2"/>
                </a:solidFill>
                <a:highlight>
                  <a:schemeClr val="accent1"/>
                </a:highlight>
                <a:latin typeface="Courier New"/>
                <a:ea typeface="Courier New"/>
                <a:cs typeface="Courier New"/>
                <a:sym typeface="Courier New"/>
              </a:rPr>
              <a:t>Most of the time you will have to manage structures of type </a:t>
            </a:r>
            <a:r>
              <a:rPr lang="en" sz="1600" b="1">
                <a:solidFill>
                  <a:schemeClr val="lt2"/>
                </a:solidFill>
                <a:highlight>
                  <a:schemeClr val="accent5"/>
                </a:highlight>
                <a:latin typeface="Courier New"/>
                <a:ea typeface="Courier New"/>
                <a:cs typeface="Courier New"/>
                <a:sym typeface="Courier New"/>
              </a:rPr>
              <a:t>dict </a:t>
            </a:r>
            <a:r>
              <a:rPr lang="en" sz="1600">
                <a:solidFill>
                  <a:schemeClr val="lt2"/>
                </a:solidFill>
                <a:highlight>
                  <a:schemeClr val="accent1"/>
                </a:highlight>
                <a:latin typeface="Courier New"/>
                <a:ea typeface="Courier New"/>
                <a:cs typeface="Courier New"/>
                <a:sym typeface="Courier New"/>
              </a:rPr>
              <a:t> and </a:t>
            </a:r>
            <a:r>
              <a:rPr lang="en" sz="1600" b="1">
                <a:solidFill>
                  <a:schemeClr val="lt2"/>
                </a:solidFill>
                <a:highlight>
                  <a:schemeClr val="accent5"/>
                </a:highlight>
                <a:latin typeface="Courier New"/>
                <a:ea typeface="Courier New"/>
                <a:cs typeface="Courier New"/>
                <a:sym typeface="Courier New"/>
              </a:rPr>
              <a:t>list</a:t>
            </a:r>
            <a:r>
              <a:rPr lang="en" sz="1600">
                <a:solidFill>
                  <a:schemeClr val="lt2"/>
                </a:solidFill>
                <a:highlight>
                  <a:schemeClr val="accent1"/>
                </a:highlight>
                <a:latin typeface="Courier New"/>
                <a:ea typeface="Courier New"/>
                <a:cs typeface="Courier New"/>
                <a:sym typeface="Courier New"/>
              </a:rPr>
              <a:t>. These are very common for </a:t>
            </a:r>
            <a:r>
              <a:rPr lang="en" sz="1600" b="1">
                <a:solidFill>
                  <a:schemeClr val="lt2"/>
                </a:solidFill>
                <a:highlight>
                  <a:schemeClr val="accent5"/>
                </a:highlight>
                <a:latin typeface="Courier New"/>
                <a:ea typeface="Courier New"/>
                <a:cs typeface="Courier New"/>
                <a:sym typeface="Courier New"/>
              </a:rPr>
              <a:t>JSON data exchange</a:t>
            </a:r>
            <a:r>
              <a:rPr lang="en" sz="1600">
                <a:solidFill>
                  <a:schemeClr val="lt2"/>
                </a:solidFill>
                <a:highlight>
                  <a:schemeClr val="accent1"/>
                </a:highlight>
                <a:latin typeface="Courier New"/>
                <a:ea typeface="Courier New"/>
                <a:cs typeface="Courier New"/>
                <a:sym typeface="Courier New"/>
              </a:rPr>
              <a:t>.</a:t>
            </a:r>
            <a:endParaRPr sz="1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600" b="1">
              <a:solidFill>
                <a:srgbClr val="000000"/>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 sz="1400" b="1">
                <a:solidFill>
                  <a:schemeClr val="lt2"/>
                </a:solidFill>
                <a:highlight>
                  <a:schemeClr val="accent1"/>
                </a:highlight>
                <a:latin typeface="Courier New"/>
                <a:ea typeface="Courier New"/>
                <a:cs typeface="Courier New"/>
                <a:sym typeface="Courier New"/>
              </a:rPr>
              <a:t>member_dict</a:t>
            </a:r>
            <a:r>
              <a:rPr lang="en" sz="1400" b="1">
                <a:solidFill>
                  <a:schemeClr val="accent5"/>
                </a:solidFill>
                <a:highlight>
                  <a:schemeClr val="accent1"/>
                </a:highlight>
                <a:latin typeface="Courier New"/>
                <a:ea typeface="Courier New"/>
                <a:cs typeface="Courier New"/>
                <a:sym typeface="Courier New"/>
              </a:rPr>
              <a:t> </a:t>
            </a:r>
            <a:r>
              <a:rPr lang="en" sz="1400">
                <a:solidFill>
                  <a:schemeClr val="lt2"/>
                </a:solidFill>
                <a:highlight>
                  <a:schemeClr val="accent1"/>
                </a:highlight>
                <a:latin typeface="Courier New"/>
                <a:ea typeface="Courier New"/>
                <a:cs typeface="Courier New"/>
                <a:sym typeface="Courier New"/>
              </a:rPr>
              <a:t>  =&gt;  {"person_name": "x", "email": "y", "group":"z"}</a:t>
            </a:r>
            <a:endParaRPr sz="14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b="1">
                <a:solidFill>
                  <a:schemeClr val="lt1"/>
                </a:solidFill>
                <a:highlight>
                  <a:schemeClr val="accent1"/>
                </a:highlight>
                <a:latin typeface="Courier New"/>
                <a:ea typeface="Courier New"/>
                <a:cs typeface="Courier New"/>
                <a:sym typeface="Courier New"/>
              </a:rPr>
              <a:t>member_list </a:t>
            </a:r>
            <a:r>
              <a:rPr lang="en" sz="1400">
                <a:solidFill>
                  <a:schemeClr val="lt2"/>
                </a:solidFill>
                <a:highlight>
                  <a:schemeClr val="accent1"/>
                </a:highlight>
                <a:latin typeface="Courier New"/>
                <a:ea typeface="Courier New"/>
                <a:cs typeface="Courier New"/>
                <a:sym typeface="Courier New"/>
              </a:rPr>
              <a:t>  =&gt;  [member_dict]</a:t>
            </a:r>
            <a:endParaRPr sz="14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4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b="1">
                <a:solidFill>
                  <a:schemeClr val="lt2"/>
                </a:solidFill>
                <a:highlight>
                  <a:schemeClr val="accent1"/>
                </a:highlight>
                <a:latin typeface="Courier New"/>
                <a:ea typeface="Courier New"/>
                <a:cs typeface="Courier New"/>
                <a:sym typeface="Courier New"/>
              </a:rPr>
              <a:t>group_dict </a:t>
            </a:r>
            <a:r>
              <a:rPr lang="en" sz="1400">
                <a:solidFill>
                  <a:schemeClr val="lt2"/>
                </a:solidFill>
                <a:highlight>
                  <a:schemeClr val="accent1"/>
                </a:highlight>
                <a:latin typeface="Courier New"/>
                <a:ea typeface="Courier New"/>
                <a:cs typeface="Courier New"/>
                <a:sym typeface="Courier New"/>
              </a:rPr>
              <a:t>   =&gt;  {group_name, member_list} | {group_name, [member_dict]}  </a:t>
            </a:r>
            <a:endParaRPr sz="14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b="1">
                <a:solidFill>
                  <a:schemeClr val="lt1"/>
                </a:solidFill>
                <a:highlight>
                  <a:schemeClr val="accent1"/>
                </a:highlight>
                <a:latin typeface="Courier New"/>
                <a:ea typeface="Courier New"/>
                <a:cs typeface="Courier New"/>
                <a:sym typeface="Courier New"/>
              </a:rPr>
              <a:t>group_list </a:t>
            </a:r>
            <a:r>
              <a:rPr lang="en" sz="1400">
                <a:solidFill>
                  <a:schemeClr val="lt2"/>
                </a:solidFill>
                <a:highlight>
                  <a:schemeClr val="accent1"/>
                </a:highlight>
                <a:latin typeface="Courier New"/>
                <a:ea typeface="Courier New"/>
                <a:cs typeface="Courier New"/>
                <a:sym typeface="Courier New"/>
              </a:rPr>
              <a:t>   =&gt;  [group_dict]</a:t>
            </a:r>
            <a:endParaRPr sz="14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4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400" b="1">
                <a:solidFill>
                  <a:schemeClr val="lt2"/>
                </a:solidFill>
                <a:highlight>
                  <a:schemeClr val="accent1"/>
                </a:highlight>
                <a:latin typeface="Courier New"/>
                <a:ea typeface="Courier New"/>
                <a:cs typeface="Courier New"/>
                <a:sym typeface="Courier New"/>
              </a:rPr>
              <a:t>groups_struc </a:t>
            </a:r>
            <a:r>
              <a:rPr lang="en" sz="1400">
                <a:solidFill>
                  <a:schemeClr val="lt2"/>
                </a:solidFill>
                <a:highlight>
                  <a:schemeClr val="accent1"/>
                </a:highlight>
                <a:latin typeface="Courier New"/>
                <a:ea typeface="Courier New"/>
                <a:cs typeface="Courier New"/>
                <a:sym typeface="Courier New"/>
              </a:rPr>
              <a:t> =&gt;  {group_list} | {[group_dict]}</a:t>
            </a:r>
            <a:endParaRPr sz="14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600">
              <a:solidFill>
                <a:srgbClr val="000000"/>
              </a:solidFill>
            </a:endParaRPr>
          </a:p>
          <a:p>
            <a:pPr marL="0" lvl="0" indent="0" algn="l" rtl="0">
              <a:spcBef>
                <a:spcPts val="0"/>
              </a:spcBef>
              <a:spcAft>
                <a:spcPts val="0"/>
              </a:spcAft>
              <a:buClr>
                <a:schemeClr val="dk1"/>
              </a:buClr>
              <a:buSzPts val="1100"/>
              <a:buFont typeface="Arial"/>
              <a:buNone/>
            </a:pPr>
            <a:endParaRPr sz="1600" b="1">
              <a:latin typeface="Courier New"/>
              <a:ea typeface="Courier New"/>
              <a:cs typeface="Courier New"/>
              <a:sym typeface="Courier New"/>
            </a:endParaRPr>
          </a:p>
          <a:p>
            <a:pPr marL="0" lvl="0" indent="0" algn="l" rtl="0">
              <a:spcBef>
                <a:spcPts val="0"/>
              </a:spcBef>
              <a:spcAft>
                <a:spcPts val="0"/>
              </a:spcAft>
              <a:buNone/>
            </a:pP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36"/>
        <p:cNvGrpSpPr/>
        <p:nvPr/>
      </p:nvGrpSpPr>
      <p:grpSpPr>
        <a:xfrm>
          <a:off x="0" y="0"/>
          <a:ext cx="0" cy="0"/>
          <a:chOff x="0" y="0"/>
          <a:chExt cx="0" cy="0"/>
        </a:xfrm>
      </p:grpSpPr>
      <p:sp>
        <p:nvSpPr>
          <p:cNvPr id="137" name="Google Shape;137;p21"/>
          <p:cNvSpPr txBox="1">
            <a:spLocks noGrp="1"/>
          </p:cNvSpPr>
          <p:nvPr>
            <p:ph type="title"/>
          </p:nvPr>
        </p:nvSpPr>
        <p:spPr>
          <a:xfrm>
            <a:off x="437766" y="341313"/>
            <a:ext cx="8345400" cy="731700"/>
          </a:xfrm>
          <a:prstGeom prst="rect">
            <a:avLst/>
          </a:prstGeom>
          <a:noFill/>
          <a:ln>
            <a:noFill/>
          </a:ln>
        </p:spPr>
        <p:txBody>
          <a:bodyPr spcFirstLastPara="1" wrap="square" lIns="91400" tIns="45700" rIns="91400" bIns="45700" anchor="ctr" anchorCtr="0">
            <a:noAutofit/>
          </a:bodyPr>
          <a:lstStyle/>
          <a:p>
            <a:pPr marL="0" lvl="0" indent="0" algn="l" rtl="0">
              <a:spcBef>
                <a:spcPts val="0"/>
              </a:spcBef>
              <a:spcAft>
                <a:spcPts val="0"/>
              </a:spcAft>
              <a:buNone/>
            </a:pPr>
            <a:r>
              <a:rPr lang="en">
                <a:solidFill>
                  <a:schemeClr val="lt1"/>
                </a:solidFill>
              </a:rPr>
              <a:t>Useful Coding Skills for NetAcad Instructors</a:t>
            </a:r>
            <a:endParaRPr/>
          </a:p>
        </p:txBody>
      </p:sp>
      <p:sp>
        <p:nvSpPr>
          <p:cNvPr id="138" name="Google Shape;138;p21"/>
          <p:cNvSpPr txBox="1"/>
          <p:nvPr/>
        </p:nvSpPr>
        <p:spPr>
          <a:xfrm>
            <a:off x="216750" y="1171600"/>
            <a:ext cx="8395200" cy="3848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 sz="1800">
                <a:solidFill>
                  <a:schemeClr val="lt1"/>
                </a:solidFill>
              </a:rPr>
              <a:t>If you are teaching the DevNet Associate Course or the Emerging Technology Workshops, the following Python coding skills are relevant:</a:t>
            </a:r>
            <a:br>
              <a:rPr lang="en" sz="1800">
                <a:solidFill>
                  <a:schemeClr val="lt1"/>
                </a:solidFill>
              </a:rPr>
            </a:br>
            <a:endParaRPr sz="1000">
              <a:solidFill>
                <a:schemeClr val="lt1"/>
              </a:solidFill>
            </a:endParaRPr>
          </a:p>
          <a:p>
            <a:pPr marL="457200" marR="0" lvl="0" indent="-342900" algn="l" rtl="0">
              <a:spcBef>
                <a:spcPts val="0"/>
              </a:spcBef>
              <a:spcAft>
                <a:spcPts val="0"/>
              </a:spcAft>
              <a:buClr>
                <a:schemeClr val="lt2"/>
              </a:buClr>
              <a:buSzPts val="1800"/>
              <a:buFont typeface="Noto Sans Symbols"/>
              <a:buChar char="✔"/>
            </a:pPr>
            <a:r>
              <a:rPr lang="en" sz="1800">
                <a:solidFill>
                  <a:schemeClr val="lt2"/>
                </a:solidFill>
                <a:highlight>
                  <a:schemeClr val="accent5"/>
                </a:highlight>
              </a:rPr>
              <a:t>Constructing API Calls using Python</a:t>
            </a:r>
            <a:endParaRPr sz="1800">
              <a:solidFill>
                <a:schemeClr val="lt2"/>
              </a:solidFill>
              <a:highlight>
                <a:schemeClr val="accent5"/>
              </a:highlight>
            </a:endParaRPr>
          </a:p>
          <a:p>
            <a:pPr marL="914400" marR="0" lvl="1" indent="-342900" algn="l" rtl="0">
              <a:spcBef>
                <a:spcPts val="0"/>
              </a:spcBef>
              <a:spcAft>
                <a:spcPts val="0"/>
              </a:spcAft>
              <a:buClr>
                <a:schemeClr val="lt2"/>
              </a:buClr>
              <a:buSzPts val="1800"/>
              <a:buFont typeface="Noto Sans Symbols"/>
              <a:buChar char="o"/>
            </a:pPr>
            <a:r>
              <a:rPr lang="en" sz="1800">
                <a:solidFill>
                  <a:schemeClr val="lt2"/>
                </a:solidFill>
              </a:rPr>
              <a:t>URI, URL</a:t>
            </a:r>
            <a:endParaRPr sz="1800">
              <a:solidFill>
                <a:schemeClr val="lt2"/>
              </a:solidFill>
            </a:endParaRPr>
          </a:p>
          <a:p>
            <a:pPr marL="914400" marR="0" lvl="1" indent="-342900" algn="l" rtl="0">
              <a:spcBef>
                <a:spcPts val="0"/>
              </a:spcBef>
              <a:spcAft>
                <a:spcPts val="0"/>
              </a:spcAft>
              <a:buClr>
                <a:schemeClr val="lt2"/>
              </a:buClr>
              <a:buSzPts val="1800"/>
              <a:buFont typeface="Noto Sans Symbols"/>
              <a:buChar char="o"/>
            </a:pPr>
            <a:r>
              <a:rPr lang="en" sz="1800">
                <a:solidFill>
                  <a:schemeClr val="lt2"/>
                </a:solidFill>
              </a:rPr>
              <a:t>Authentication &amp; Authorization</a:t>
            </a:r>
            <a:endParaRPr sz="1800">
              <a:solidFill>
                <a:schemeClr val="lt2"/>
              </a:solidFill>
            </a:endParaRPr>
          </a:p>
          <a:p>
            <a:pPr marL="457200" marR="0" lvl="0" indent="-342900" algn="l" rtl="0">
              <a:spcBef>
                <a:spcPts val="0"/>
              </a:spcBef>
              <a:spcAft>
                <a:spcPts val="0"/>
              </a:spcAft>
              <a:buClr>
                <a:schemeClr val="lt2"/>
              </a:buClr>
              <a:buSzPts val="1800"/>
              <a:buFont typeface="Noto Sans Symbols"/>
              <a:buChar char="✔"/>
            </a:pPr>
            <a:r>
              <a:rPr lang="en" sz="1800">
                <a:solidFill>
                  <a:schemeClr val="lt2"/>
                </a:solidFill>
                <a:highlight>
                  <a:schemeClr val="accent5"/>
                </a:highlight>
              </a:rPr>
              <a:t>Managing JSON Exchange Data using Python</a:t>
            </a:r>
            <a:r>
              <a:rPr lang="en" sz="1800">
                <a:solidFill>
                  <a:schemeClr val="lt2"/>
                </a:solidFill>
                <a:highlight>
                  <a:schemeClr val="accent1"/>
                </a:highlight>
              </a:rPr>
              <a:t>  </a:t>
            </a:r>
            <a:r>
              <a:rPr lang="en" sz="1000" i="1">
                <a:solidFill>
                  <a:schemeClr val="lt2"/>
                </a:solidFill>
                <a:highlight>
                  <a:schemeClr val="accent1"/>
                </a:highlight>
              </a:rPr>
              <a:t>= This Workshop</a:t>
            </a:r>
            <a:endParaRPr sz="1000" i="1">
              <a:solidFill>
                <a:schemeClr val="lt2"/>
              </a:solidFill>
              <a:highlight>
                <a:schemeClr val="accent1"/>
              </a:highlight>
            </a:endParaRPr>
          </a:p>
          <a:p>
            <a:pPr marL="914400" marR="0" lvl="1" indent="-342900" algn="l" rtl="0">
              <a:spcBef>
                <a:spcPts val="0"/>
              </a:spcBef>
              <a:spcAft>
                <a:spcPts val="0"/>
              </a:spcAft>
              <a:buClr>
                <a:schemeClr val="lt2"/>
              </a:buClr>
              <a:buSzPts val="1800"/>
              <a:buFont typeface="Noto Sans Symbols"/>
              <a:buChar char="o"/>
            </a:pPr>
            <a:r>
              <a:rPr lang="en" sz="1800">
                <a:solidFill>
                  <a:schemeClr val="lt2"/>
                </a:solidFill>
              </a:rPr>
              <a:t>Response data</a:t>
            </a:r>
            <a:endParaRPr sz="1800">
              <a:solidFill>
                <a:schemeClr val="lt2"/>
              </a:solidFill>
            </a:endParaRPr>
          </a:p>
          <a:p>
            <a:pPr marL="914400" marR="0" lvl="1" indent="-342900" algn="l" rtl="0">
              <a:spcBef>
                <a:spcPts val="0"/>
              </a:spcBef>
              <a:spcAft>
                <a:spcPts val="0"/>
              </a:spcAft>
              <a:buClr>
                <a:schemeClr val="lt2"/>
              </a:buClr>
              <a:buSzPts val="1800"/>
              <a:buFont typeface="Noto Sans Symbols"/>
              <a:buChar char="o"/>
            </a:pPr>
            <a:r>
              <a:rPr lang="en" sz="1800">
                <a:solidFill>
                  <a:schemeClr val="lt2"/>
                </a:solidFill>
              </a:rPr>
              <a:t>Data Types</a:t>
            </a:r>
            <a:endParaRPr sz="1800">
              <a:solidFill>
                <a:schemeClr val="lt2"/>
              </a:solidFill>
            </a:endParaRPr>
          </a:p>
          <a:p>
            <a:pPr marL="914400" marR="0" lvl="1" indent="-342900" algn="l" rtl="0">
              <a:spcBef>
                <a:spcPts val="0"/>
              </a:spcBef>
              <a:spcAft>
                <a:spcPts val="0"/>
              </a:spcAft>
              <a:buClr>
                <a:schemeClr val="lt2"/>
              </a:buClr>
              <a:buSzPts val="1800"/>
              <a:buFont typeface="Noto Sans Symbols"/>
              <a:buChar char="o"/>
            </a:pPr>
            <a:r>
              <a:rPr lang="en" sz="1800">
                <a:solidFill>
                  <a:schemeClr val="lt2"/>
                </a:solidFill>
              </a:rPr>
              <a:t>Data Conversion</a:t>
            </a:r>
            <a:endParaRPr sz="1800">
              <a:solidFill>
                <a:schemeClr val="lt2"/>
              </a:solidFill>
            </a:endParaRPr>
          </a:p>
          <a:p>
            <a:pPr marL="457200" marR="0" lvl="0" indent="-342900" algn="l" rtl="0">
              <a:spcBef>
                <a:spcPts val="0"/>
              </a:spcBef>
              <a:spcAft>
                <a:spcPts val="0"/>
              </a:spcAft>
              <a:buClr>
                <a:schemeClr val="lt2"/>
              </a:buClr>
              <a:buSzPts val="1800"/>
              <a:buFont typeface="Noto Sans Symbols"/>
              <a:buChar char="✔"/>
            </a:pPr>
            <a:r>
              <a:rPr lang="en" sz="1800">
                <a:solidFill>
                  <a:schemeClr val="lt2"/>
                </a:solidFill>
                <a:highlight>
                  <a:schemeClr val="accent5"/>
                </a:highlight>
              </a:rPr>
              <a:t>Using existing Python Code and Libraries</a:t>
            </a:r>
            <a:br>
              <a:rPr lang="en" sz="1800">
                <a:solidFill>
                  <a:schemeClr val="lt2"/>
                </a:solidFill>
                <a:highlight>
                  <a:schemeClr val="accent5"/>
                </a:highlight>
              </a:rPr>
            </a:br>
            <a:r>
              <a:rPr lang="en" sz="1800">
                <a:solidFill>
                  <a:schemeClr val="lt2"/>
                </a:solidFill>
              </a:rPr>
              <a:t>Coding from scratch is not a requirement</a:t>
            </a:r>
            <a:br>
              <a:rPr lang="en" sz="1800">
                <a:solidFill>
                  <a:schemeClr val="lt2"/>
                </a:solidFill>
              </a:rPr>
            </a:br>
            <a:r>
              <a:rPr lang="en" sz="1800">
                <a:solidFill>
                  <a:schemeClr val="lt2"/>
                </a:solidFill>
              </a:rPr>
              <a:t>This workshop focuses on JSON Data &amp; Python dict and list</a:t>
            </a:r>
            <a:endParaRPr sz="1800">
              <a:solidFill>
                <a:schemeClr val="lt2"/>
              </a:solidFill>
            </a:endParaRPr>
          </a:p>
          <a:p>
            <a:pPr marL="0" marR="0" lvl="0" indent="0" algn="l" rtl="0">
              <a:spcBef>
                <a:spcPts val="0"/>
              </a:spcBef>
              <a:spcAft>
                <a:spcPts val="0"/>
              </a:spcAft>
              <a:buNone/>
            </a:pPr>
            <a:endParaRPr sz="1800">
              <a:solidFill>
                <a:schemeClr val="lt2"/>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12"/>
        <p:cNvGrpSpPr/>
        <p:nvPr/>
      </p:nvGrpSpPr>
      <p:grpSpPr>
        <a:xfrm>
          <a:off x="0" y="0"/>
          <a:ext cx="0" cy="0"/>
          <a:chOff x="0" y="0"/>
          <a:chExt cx="0" cy="0"/>
        </a:xfrm>
      </p:grpSpPr>
      <p:sp>
        <p:nvSpPr>
          <p:cNvPr id="413" name="Google Shape;413;p66"/>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1 - Step 2: Read Two Excel Records</a:t>
            </a:r>
            <a:endParaRPr/>
          </a:p>
        </p:txBody>
      </p:sp>
      <p:sp>
        <p:nvSpPr>
          <p:cNvPr id="414" name="Google Shape;414;p66"/>
          <p:cNvSpPr txBox="1">
            <a:spLocks noGrp="1"/>
          </p:cNvSpPr>
          <p:nvPr>
            <p:ph type="body" idx="1"/>
          </p:nvPr>
        </p:nvSpPr>
        <p:spPr>
          <a:xfrm>
            <a:off x="311700" y="1152475"/>
            <a:ext cx="8520600" cy="399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2"/>
                </a:solidFill>
                <a:highlight>
                  <a:schemeClr val="accent1"/>
                </a:highlight>
                <a:latin typeface="Courier New"/>
                <a:ea typeface="Courier New"/>
                <a:cs typeface="Courier New"/>
                <a:sym typeface="Courier New"/>
              </a:rPr>
              <a:t>### Simplified code: converting Excel into Python dict</a:t>
            </a:r>
            <a:endParaRPr sz="1800">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sz="1400" b="1">
                <a:solidFill>
                  <a:schemeClr val="lt2"/>
                </a:solidFill>
                <a:highlight>
                  <a:schemeClr val="accent1"/>
                </a:highlight>
                <a:latin typeface="Courier New"/>
                <a:ea typeface="Courier New"/>
                <a:cs typeface="Courier New"/>
                <a:sym typeface="Courier New"/>
              </a:rPr>
              <a:t/>
            </a:r>
            <a:br>
              <a:rPr lang="en" sz="1400" b="1">
                <a:solidFill>
                  <a:schemeClr val="lt2"/>
                </a:solidFill>
                <a:highlight>
                  <a:schemeClr val="accent1"/>
                </a:highlight>
                <a:latin typeface="Courier New"/>
                <a:ea typeface="Courier New"/>
                <a:cs typeface="Courier New"/>
                <a:sym typeface="Courier New"/>
              </a:rPr>
            </a:br>
            <a:r>
              <a:rPr lang="en" sz="1000">
                <a:solidFill>
                  <a:schemeClr val="lt2"/>
                </a:solidFill>
                <a:highlight>
                  <a:schemeClr val="accent1"/>
                </a:highlight>
                <a:latin typeface="Courier New"/>
                <a:ea typeface="Courier New"/>
                <a:cs typeface="Courier New"/>
                <a:sym typeface="Courier New"/>
              </a:rPr>
              <a:t>import </a:t>
            </a:r>
            <a:r>
              <a:rPr lang="en" sz="1000" b="1">
                <a:solidFill>
                  <a:schemeClr val="lt1"/>
                </a:solidFill>
                <a:highlight>
                  <a:schemeClr val="accent1"/>
                </a:highlight>
                <a:latin typeface="Courier New"/>
                <a:ea typeface="Courier New"/>
                <a:cs typeface="Courier New"/>
                <a:sym typeface="Courier New"/>
              </a:rPr>
              <a:t>xlrd </a:t>
            </a:r>
            <a:r>
              <a:rPr lang="en" sz="1000" b="1">
                <a:solidFill>
                  <a:schemeClr val="lt2"/>
                </a:solidFill>
                <a:highlight>
                  <a:schemeClr val="accent1"/>
                </a:highlight>
                <a:latin typeface="Courier New"/>
                <a:ea typeface="Courier New"/>
                <a:cs typeface="Courier New"/>
                <a:sym typeface="Courier New"/>
              </a:rPr>
              <a:t>  </a:t>
            </a:r>
            <a:r>
              <a:rPr lang="en" sz="1000">
                <a:solidFill>
                  <a:schemeClr val="lt2"/>
                </a:solidFill>
                <a:highlight>
                  <a:schemeClr val="accent1"/>
                </a:highlight>
                <a:latin typeface="Courier New"/>
                <a:ea typeface="Courier New"/>
                <a:cs typeface="Courier New"/>
                <a:sym typeface="Courier New"/>
              </a:rPr>
              <a:t># library to manage excel spreadsheets</a:t>
            </a:r>
            <a:r>
              <a:rPr lang="en" sz="1000" b="1">
                <a:solidFill>
                  <a:schemeClr val="lt2"/>
                </a:solidFill>
                <a:highlight>
                  <a:schemeClr val="accent1"/>
                </a:highlight>
                <a:latin typeface="Courier New"/>
                <a:ea typeface="Courier New"/>
                <a:cs typeface="Courier New"/>
                <a:sym typeface="Courier New"/>
              </a:rPr>
              <a:t/>
            </a:r>
            <a:br>
              <a:rPr lang="en" sz="1000" b="1">
                <a:solidFill>
                  <a:schemeClr val="lt2"/>
                </a:solidFill>
                <a:highlight>
                  <a:schemeClr val="accent1"/>
                </a:highlight>
                <a:latin typeface="Courier New"/>
                <a:ea typeface="Courier New"/>
                <a:cs typeface="Courier New"/>
                <a:sym typeface="Courier New"/>
              </a:rPr>
            </a:br>
            <a:r>
              <a:rPr lang="en" sz="1000">
                <a:solidFill>
                  <a:schemeClr val="lt2"/>
                </a:solidFill>
                <a:highlight>
                  <a:schemeClr val="accent1"/>
                </a:highlight>
                <a:latin typeface="Courier New"/>
                <a:ea typeface="Courier New"/>
                <a:cs typeface="Courier New"/>
                <a:sym typeface="Courier New"/>
              </a:rPr>
              <a:t>import </a:t>
            </a:r>
            <a:r>
              <a:rPr lang="en" sz="1000" b="1">
                <a:solidFill>
                  <a:schemeClr val="lt1"/>
                </a:solidFill>
                <a:highlight>
                  <a:schemeClr val="accent1"/>
                </a:highlight>
                <a:latin typeface="Courier New"/>
                <a:ea typeface="Courier New"/>
                <a:cs typeface="Courier New"/>
                <a:sym typeface="Courier New"/>
              </a:rPr>
              <a:t>json </a:t>
            </a:r>
            <a:r>
              <a:rPr lang="en" sz="1000" b="1">
                <a:solidFill>
                  <a:schemeClr val="lt2"/>
                </a:solidFill>
                <a:highlight>
                  <a:schemeClr val="accent1"/>
                </a:highlight>
                <a:latin typeface="Courier New"/>
                <a:ea typeface="Courier New"/>
                <a:cs typeface="Courier New"/>
                <a:sym typeface="Courier New"/>
              </a:rPr>
              <a:t>  </a:t>
            </a:r>
            <a:r>
              <a:rPr lang="en" sz="1000">
                <a:solidFill>
                  <a:schemeClr val="lt2"/>
                </a:solidFill>
                <a:highlight>
                  <a:schemeClr val="accent1"/>
                </a:highlight>
                <a:latin typeface="Courier New"/>
                <a:ea typeface="Courier New"/>
                <a:cs typeface="Courier New"/>
                <a:sym typeface="Courier New"/>
              </a:rPr>
              <a:t># library to manage JSON classes and functions</a:t>
            </a:r>
            <a:br>
              <a:rPr lang="en" sz="1000">
                <a:solidFill>
                  <a:schemeClr val="lt2"/>
                </a:solidFill>
                <a:highlight>
                  <a:schemeClr val="accent1"/>
                </a:highlight>
                <a:latin typeface="Courier New"/>
                <a:ea typeface="Courier New"/>
                <a:cs typeface="Courier New"/>
                <a:sym typeface="Courier New"/>
              </a:rPr>
            </a:br>
            <a:r>
              <a:rPr lang="en" sz="600">
                <a:solidFill>
                  <a:schemeClr val="lt2"/>
                </a:solidFill>
                <a:highlight>
                  <a:schemeClr val="accent1"/>
                </a:highlight>
                <a:latin typeface="Courier New"/>
                <a:ea typeface="Courier New"/>
                <a:cs typeface="Courier New"/>
                <a:sym typeface="Courier New"/>
              </a:rPr>
              <a:t/>
            </a:r>
            <a:br>
              <a:rPr lang="en" sz="600">
                <a:solidFill>
                  <a:schemeClr val="lt2"/>
                </a:solidFill>
                <a:highlight>
                  <a:schemeClr val="accent1"/>
                </a:highlight>
                <a:latin typeface="Courier New"/>
                <a:ea typeface="Courier New"/>
                <a:cs typeface="Courier New"/>
                <a:sym typeface="Courier New"/>
              </a:rPr>
            </a:br>
            <a:r>
              <a:rPr lang="en" sz="1200" b="1">
                <a:solidFill>
                  <a:schemeClr val="lt1"/>
                </a:solidFill>
                <a:highlight>
                  <a:srgbClr val="EFEFEF"/>
                </a:highlight>
                <a:latin typeface="Courier New"/>
                <a:ea typeface="Courier New"/>
                <a:cs typeface="Courier New"/>
                <a:sym typeface="Courier New"/>
              </a:rPr>
              <a:t>wb = xlrd</a:t>
            </a:r>
            <a:r>
              <a:rPr lang="en" sz="1200">
                <a:solidFill>
                  <a:schemeClr val="lt1"/>
                </a:solidFill>
                <a:highlight>
                  <a:srgbClr val="EFEFEF"/>
                </a:highlight>
                <a:latin typeface="Courier New"/>
                <a:ea typeface="Courier New"/>
                <a:cs typeface="Courier New"/>
                <a:sym typeface="Courier New"/>
              </a:rPr>
              <a:t>.open_workbook</a:t>
            </a:r>
            <a:r>
              <a:rPr lang="en" sz="1200" b="1">
                <a:solidFill>
                  <a:schemeClr val="lt1"/>
                </a:solidFill>
                <a:highlight>
                  <a:srgbClr val="EFEFEF"/>
                </a:highlight>
                <a:latin typeface="Courier New"/>
                <a:ea typeface="Courier New"/>
                <a:cs typeface="Courier New"/>
                <a:sym typeface="Courier New"/>
              </a:rPr>
              <a:t>("webex_groups.xlsx")</a:t>
            </a:r>
            <a:r>
              <a:rPr lang="en" sz="1200" b="1">
                <a:solidFill>
                  <a:schemeClr val="lt2"/>
                </a:solidFill>
                <a:highlight>
                  <a:schemeClr val="accent1"/>
                </a:highlight>
                <a:latin typeface="Courier New"/>
                <a:ea typeface="Courier New"/>
                <a:cs typeface="Courier New"/>
                <a:sym typeface="Courier New"/>
              </a:rPr>
              <a:t/>
            </a:r>
            <a:br>
              <a:rPr lang="en" sz="1200" b="1">
                <a:solidFill>
                  <a:schemeClr val="lt2"/>
                </a:solidFill>
                <a:highlight>
                  <a:schemeClr val="accent1"/>
                </a:highlight>
                <a:latin typeface="Courier New"/>
                <a:ea typeface="Courier New"/>
                <a:cs typeface="Courier New"/>
                <a:sym typeface="Courier New"/>
              </a:rPr>
            </a:br>
            <a:r>
              <a:rPr lang="en" sz="1200" b="1">
                <a:solidFill>
                  <a:schemeClr val="lt1"/>
                </a:solidFill>
                <a:highlight>
                  <a:srgbClr val="EFEFEF"/>
                </a:highlight>
                <a:latin typeface="Courier New"/>
                <a:ea typeface="Courier New"/>
                <a:cs typeface="Courier New"/>
                <a:sym typeface="Courier New"/>
              </a:rPr>
              <a:t>sheet = wb.</a:t>
            </a:r>
            <a:r>
              <a:rPr lang="en" sz="1200">
                <a:solidFill>
                  <a:schemeClr val="lt1"/>
                </a:solidFill>
                <a:highlight>
                  <a:srgbClr val="EFEFEF"/>
                </a:highlight>
                <a:latin typeface="Courier New"/>
                <a:ea typeface="Courier New"/>
                <a:cs typeface="Courier New"/>
                <a:sym typeface="Courier New"/>
              </a:rPr>
              <a:t>sheet_by_index(0)  # read data from the first tab</a:t>
            </a:r>
            <a:br>
              <a:rPr lang="en" sz="1200">
                <a:solidFill>
                  <a:schemeClr val="lt1"/>
                </a:solidFill>
                <a:highlight>
                  <a:srgbClr val="EFEFEF"/>
                </a:highlight>
                <a:latin typeface="Courier New"/>
                <a:ea typeface="Courier New"/>
                <a:cs typeface="Courier New"/>
                <a:sym typeface="Courier New"/>
              </a:rPr>
            </a:br>
            <a:r>
              <a:rPr lang="en" sz="600">
                <a:solidFill>
                  <a:schemeClr val="lt1"/>
                </a:solidFill>
                <a:highlight>
                  <a:srgbClr val="EFEFEF"/>
                </a:highlight>
                <a:latin typeface="Courier New"/>
                <a:ea typeface="Courier New"/>
                <a:cs typeface="Courier New"/>
                <a:sym typeface="Courier New"/>
              </a:rPr>
              <a:t/>
            </a:r>
            <a:br>
              <a:rPr lang="en" sz="600">
                <a:solidFill>
                  <a:schemeClr val="lt1"/>
                </a:solidFill>
                <a:highlight>
                  <a:srgbClr val="EFEFEF"/>
                </a:highlight>
                <a:latin typeface="Courier New"/>
                <a:ea typeface="Courier New"/>
                <a:cs typeface="Courier New"/>
                <a:sym typeface="Courier New"/>
              </a:rPr>
            </a:br>
            <a:r>
              <a:rPr lang="en" sz="1200">
                <a:solidFill>
                  <a:schemeClr val="lt1"/>
                </a:solidFill>
                <a:highlight>
                  <a:srgbClr val="EFEFEF"/>
                </a:highlight>
                <a:latin typeface="Courier New"/>
                <a:ea typeface="Courier New"/>
                <a:cs typeface="Courier New"/>
                <a:sym typeface="Courier New"/>
              </a:rPr>
              <a:t>member_dict</a:t>
            </a:r>
            <a:r>
              <a:rPr lang="en" sz="1200" b="1">
                <a:solidFill>
                  <a:schemeClr val="lt1"/>
                </a:solidFill>
                <a:highlight>
                  <a:srgbClr val="EFEFEF"/>
                </a:highlight>
                <a:latin typeface="Courier New"/>
                <a:ea typeface="Courier New"/>
                <a:cs typeface="Courier New"/>
                <a:sym typeface="Courier New"/>
              </a:rPr>
              <a:t>["group"]        = </a:t>
            </a:r>
            <a:r>
              <a:rPr lang="en" sz="1200">
                <a:solidFill>
                  <a:schemeClr val="lt1"/>
                </a:solidFill>
                <a:highlight>
                  <a:srgbClr val="EFEFEF"/>
                </a:highlight>
                <a:latin typeface="Courier New"/>
                <a:ea typeface="Courier New"/>
                <a:cs typeface="Courier New"/>
                <a:sym typeface="Courier New"/>
              </a:rPr>
              <a:t>sheet</a:t>
            </a:r>
            <a:r>
              <a:rPr lang="en" sz="1200" b="1">
                <a:solidFill>
                  <a:schemeClr val="lt1"/>
                </a:solidFill>
                <a:highlight>
                  <a:srgbClr val="EFEFEF"/>
                </a:highlight>
                <a:latin typeface="Courier New"/>
                <a:ea typeface="Courier New"/>
                <a:cs typeface="Courier New"/>
                <a:sym typeface="Courier New"/>
              </a:rPr>
              <a:t>.cell_value(1, 0) </a:t>
            </a:r>
            <a:br>
              <a:rPr lang="en" sz="1200" b="1">
                <a:solidFill>
                  <a:schemeClr val="lt1"/>
                </a:solidFill>
                <a:highlight>
                  <a:srgbClr val="EFEFEF"/>
                </a:highlight>
                <a:latin typeface="Courier New"/>
                <a:ea typeface="Courier New"/>
                <a:cs typeface="Courier New"/>
                <a:sym typeface="Courier New"/>
              </a:rPr>
            </a:br>
            <a:r>
              <a:rPr lang="en" sz="1200">
                <a:solidFill>
                  <a:schemeClr val="lt1"/>
                </a:solidFill>
                <a:highlight>
                  <a:srgbClr val="EFEFEF"/>
                </a:highlight>
                <a:latin typeface="Courier New"/>
                <a:ea typeface="Courier New"/>
                <a:cs typeface="Courier New"/>
                <a:sym typeface="Courier New"/>
              </a:rPr>
              <a:t>member_dict</a:t>
            </a:r>
            <a:r>
              <a:rPr lang="en" sz="1200" b="1">
                <a:solidFill>
                  <a:schemeClr val="lt1"/>
                </a:solidFill>
                <a:highlight>
                  <a:srgbClr val="EFEFEF"/>
                </a:highlight>
                <a:latin typeface="Courier New"/>
                <a:ea typeface="Courier New"/>
                <a:cs typeface="Courier New"/>
                <a:sym typeface="Courier New"/>
              </a:rPr>
              <a:t>["person_name"]  = </a:t>
            </a:r>
            <a:r>
              <a:rPr lang="en" sz="1200">
                <a:solidFill>
                  <a:schemeClr val="lt1"/>
                </a:solidFill>
                <a:highlight>
                  <a:srgbClr val="EFEFEF"/>
                </a:highlight>
                <a:latin typeface="Courier New"/>
                <a:ea typeface="Courier New"/>
                <a:cs typeface="Courier New"/>
                <a:sym typeface="Courier New"/>
              </a:rPr>
              <a:t>sheet</a:t>
            </a:r>
            <a:r>
              <a:rPr lang="en" sz="1200" b="1">
                <a:solidFill>
                  <a:schemeClr val="lt1"/>
                </a:solidFill>
                <a:highlight>
                  <a:srgbClr val="EFEFEF"/>
                </a:highlight>
                <a:latin typeface="Courier New"/>
                <a:ea typeface="Courier New"/>
                <a:cs typeface="Courier New"/>
                <a:sym typeface="Courier New"/>
              </a:rPr>
              <a:t>.cell_value(1, 1)</a:t>
            </a:r>
            <a:br>
              <a:rPr lang="en" sz="1200" b="1">
                <a:solidFill>
                  <a:schemeClr val="lt1"/>
                </a:solidFill>
                <a:highlight>
                  <a:srgbClr val="EFEFEF"/>
                </a:highlight>
                <a:latin typeface="Courier New"/>
                <a:ea typeface="Courier New"/>
                <a:cs typeface="Courier New"/>
                <a:sym typeface="Courier New"/>
              </a:rPr>
            </a:br>
            <a:r>
              <a:rPr lang="en" sz="1200">
                <a:solidFill>
                  <a:schemeClr val="lt1"/>
                </a:solidFill>
                <a:highlight>
                  <a:srgbClr val="EFEFEF"/>
                </a:highlight>
                <a:latin typeface="Courier New"/>
                <a:ea typeface="Courier New"/>
                <a:cs typeface="Courier New"/>
                <a:sym typeface="Courier New"/>
              </a:rPr>
              <a:t>member_dict</a:t>
            </a:r>
            <a:r>
              <a:rPr lang="en" sz="1200" b="1">
                <a:solidFill>
                  <a:schemeClr val="lt1"/>
                </a:solidFill>
                <a:highlight>
                  <a:srgbClr val="EFEFEF"/>
                </a:highlight>
                <a:latin typeface="Courier New"/>
                <a:ea typeface="Courier New"/>
                <a:cs typeface="Courier New"/>
                <a:sym typeface="Courier New"/>
              </a:rPr>
              <a:t>["email"]        = </a:t>
            </a:r>
            <a:r>
              <a:rPr lang="en" sz="1200">
                <a:solidFill>
                  <a:schemeClr val="lt1"/>
                </a:solidFill>
                <a:highlight>
                  <a:srgbClr val="EFEFEF"/>
                </a:highlight>
                <a:latin typeface="Courier New"/>
                <a:ea typeface="Courier New"/>
                <a:cs typeface="Courier New"/>
                <a:sym typeface="Courier New"/>
              </a:rPr>
              <a:t>sheet</a:t>
            </a:r>
            <a:r>
              <a:rPr lang="en" sz="1200" b="1">
                <a:solidFill>
                  <a:schemeClr val="lt1"/>
                </a:solidFill>
                <a:highlight>
                  <a:srgbClr val="EFEFEF"/>
                </a:highlight>
                <a:latin typeface="Courier New"/>
                <a:ea typeface="Courier New"/>
                <a:cs typeface="Courier New"/>
                <a:sym typeface="Courier New"/>
              </a:rPr>
              <a:t>.cell_value(1, 2)</a:t>
            </a:r>
            <a:r>
              <a:rPr lang="en" sz="1200">
                <a:solidFill>
                  <a:schemeClr val="lt1"/>
                </a:solidFill>
                <a:highlight>
                  <a:srgbClr val="EFEFEF"/>
                </a:highlight>
                <a:latin typeface="Courier New"/>
                <a:ea typeface="Courier New"/>
                <a:cs typeface="Courier New"/>
                <a:sym typeface="Courier New"/>
              </a:rPr>
              <a:t/>
            </a:r>
            <a:br>
              <a:rPr lang="en" sz="1200">
                <a:solidFill>
                  <a:schemeClr val="lt1"/>
                </a:solidFill>
                <a:highlight>
                  <a:srgbClr val="EFEFEF"/>
                </a:highlight>
                <a:latin typeface="Courier New"/>
                <a:ea typeface="Courier New"/>
                <a:cs typeface="Courier New"/>
                <a:sym typeface="Courier New"/>
              </a:rPr>
            </a:br>
            <a:r>
              <a:rPr lang="en" sz="600">
                <a:solidFill>
                  <a:schemeClr val="lt1"/>
                </a:solidFill>
                <a:highlight>
                  <a:srgbClr val="EFEFEF"/>
                </a:highlight>
                <a:latin typeface="Courier New"/>
                <a:ea typeface="Courier New"/>
                <a:cs typeface="Courier New"/>
                <a:sym typeface="Courier New"/>
              </a:rPr>
              <a:t/>
            </a:r>
            <a:br>
              <a:rPr lang="en" sz="600">
                <a:solidFill>
                  <a:schemeClr val="lt1"/>
                </a:solidFill>
                <a:highlight>
                  <a:srgbClr val="EFEFEF"/>
                </a:highlight>
                <a:latin typeface="Courier New"/>
                <a:ea typeface="Courier New"/>
                <a:cs typeface="Courier New"/>
                <a:sym typeface="Courier New"/>
              </a:rPr>
            </a:br>
            <a:r>
              <a:rPr lang="en" sz="1200">
                <a:solidFill>
                  <a:schemeClr val="lt1"/>
                </a:solidFill>
                <a:highlight>
                  <a:srgbClr val="EFEFEF"/>
                </a:highlight>
                <a:latin typeface="Courier New"/>
                <a:ea typeface="Courier New"/>
                <a:cs typeface="Courier New"/>
                <a:sym typeface="Courier New"/>
              </a:rPr>
              <a:t>member_dict</a:t>
            </a:r>
            <a:r>
              <a:rPr lang="en" sz="1200" b="1">
                <a:solidFill>
                  <a:schemeClr val="lt1"/>
                </a:solidFill>
                <a:highlight>
                  <a:srgbClr val="EFEFEF"/>
                </a:highlight>
                <a:latin typeface="Courier New"/>
                <a:ea typeface="Courier New"/>
                <a:cs typeface="Courier New"/>
                <a:sym typeface="Courier New"/>
              </a:rPr>
              <a:t>["group"]        = </a:t>
            </a:r>
            <a:r>
              <a:rPr lang="en" sz="1200">
                <a:solidFill>
                  <a:schemeClr val="lt1"/>
                </a:solidFill>
                <a:highlight>
                  <a:srgbClr val="EFEFEF"/>
                </a:highlight>
                <a:latin typeface="Courier New"/>
                <a:ea typeface="Courier New"/>
                <a:cs typeface="Courier New"/>
                <a:sym typeface="Courier New"/>
              </a:rPr>
              <a:t>sheet</a:t>
            </a:r>
            <a:r>
              <a:rPr lang="en" sz="1200" b="1">
                <a:solidFill>
                  <a:schemeClr val="lt1"/>
                </a:solidFill>
                <a:highlight>
                  <a:srgbClr val="EFEFEF"/>
                </a:highlight>
                <a:latin typeface="Courier New"/>
                <a:ea typeface="Courier New"/>
                <a:cs typeface="Courier New"/>
                <a:sym typeface="Courier New"/>
              </a:rPr>
              <a:t>.cell_value(2, 0) </a:t>
            </a:r>
            <a:br>
              <a:rPr lang="en" sz="1200" b="1">
                <a:solidFill>
                  <a:schemeClr val="lt1"/>
                </a:solidFill>
                <a:highlight>
                  <a:srgbClr val="EFEFEF"/>
                </a:highlight>
                <a:latin typeface="Courier New"/>
                <a:ea typeface="Courier New"/>
                <a:cs typeface="Courier New"/>
                <a:sym typeface="Courier New"/>
              </a:rPr>
            </a:br>
            <a:r>
              <a:rPr lang="en" sz="1200">
                <a:solidFill>
                  <a:schemeClr val="lt1"/>
                </a:solidFill>
                <a:highlight>
                  <a:srgbClr val="EFEFEF"/>
                </a:highlight>
                <a:latin typeface="Courier New"/>
                <a:ea typeface="Courier New"/>
                <a:cs typeface="Courier New"/>
                <a:sym typeface="Courier New"/>
              </a:rPr>
              <a:t>member_dict</a:t>
            </a:r>
            <a:r>
              <a:rPr lang="en" sz="1200" b="1">
                <a:solidFill>
                  <a:schemeClr val="lt1"/>
                </a:solidFill>
                <a:highlight>
                  <a:srgbClr val="EFEFEF"/>
                </a:highlight>
                <a:latin typeface="Courier New"/>
                <a:ea typeface="Courier New"/>
                <a:cs typeface="Courier New"/>
                <a:sym typeface="Courier New"/>
              </a:rPr>
              <a:t>["person_name"]  = </a:t>
            </a:r>
            <a:r>
              <a:rPr lang="en" sz="1200">
                <a:solidFill>
                  <a:schemeClr val="lt1"/>
                </a:solidFill>
                <a:highlight>
                  <a:srgbClr val="EFEFEF"/>
                </a:highlight>
                <a:latin typeface="Courier New"/>
                <a:ea typeface="Courier New"/>
                <a:cs typeface="Courier New"/>
                <a:sym typeface="Courier New"/>
              </a:rPr>
              <a:t>sheet</a:t>
            </a:r>
            <a:r>
              <a:rPr lang="en" sz="1200" b="1">
                <a:solidFill>
                  <a:schemeClr val="lt1"/>
                </a:solidFill>
                <a:highlight>
                  <a:srgbClr val="EFEFEF"/>
                </a:highlight>
                <a:latin typeface="Courier New"/>
                <a:ea typeface="Courier New"/>
                <a:cs typeface="Courier New"/>
                <a:sym typeface="Courier New"/>
              </a:rPr>
              <a:t>.cell_value(2, 1)</a:t>
            </a:r>
            <a:br>
              <a:rPr lang="en" sz="1200" b="1">
                <a:solidFill>
                  <a:schemeClr val="lt1"/>
                </a:solidFill>
                <a:highlight>
                  <a:srgbClr val="EFEFEF"/>
                </a:highlight>
                <a:latin typeface="Courier New"/>
                <a:ea typeface="Courier New"/>
                <a:cs typeface="Courier New"/>
                <a:sym typeface="Courier New"/>
              </a:rPr>
            </a:br>
            <a:r>
              <a:rPr lang="en" sz="1200">
                <a:solidFill>
                  <a:schemeClr val="lt1"/>
                </a:solidFill>
                <a:highlight>
                  <a:srgbClr val="EFEFEF"/>
                </a:highlight>
                <a:latin typeface="Courier New"/>
                <a:ea typeface="Courier New"/>
                <a:cs typeface="Courier New"/>
                <a:sym typeface="Courier New"/>
              </a:rPr>
              <a:t>member_dict</a:t>
            </a:r>
            <a:r>
              <a:rPr lang="en" sz="1200" b="1">
                <a:solidFill>
                  <a:schemeClr val="lt1"/>
                </a:solidFill>
                <a:highlight>
                  <a:srgbClr val="EFEFEF"/>
                </a:highlight>
                <a:latin typeface="Courier New"/>
                <a:ea typeface="Courier New"/>
                <a:cs typeface="Courier New"/>
                <a:sym typeface="Courier New"/>
              </a:rPr>
              <a:t>["email"]        = </a:t>
            </a:r>
            <a:r>
              <a:rPr lang="en" sz="1200">
                <a:solidFill>
                  <a:schemeClr val="lt1"/>
                </a:solidFill>
                <a:highlight>
                  <a:srgbClr val="EFEFEF"/>
                </a:highlight>
                <a:latin typeface="Courier New"/>
                <a:ea typeface="Courier New"/>
                <a:cs typeface="Courier New"/>
                <a:sym typeface="Courier New"/>
              </a:rPr>
              <a:t>sheet</a:t>
            </a:r>
            <a:r>
              <a:rPr lang="en" sz="1200" b="1">
                <a:solidFill>
                  <a:schemeClr val="lt1"/>
                </a:solidFill>
                <a:highlight>
                  <a:srgbClr val="EFEFEF"/>
                </a:highlight>
                <a:latin typeface="Courier New"/>
                <a:ea typeface="Courier New"/>
                <a:cs typeface="Courier New"/>
                <a:sym typeface="Courier New"/>
              </a:rPr>
              <a:t>.cell_value(2, 2)</a:t>
            </a:r>
            <a:r>
              <a:rPr lang="en" sz="1200" b="1">
                <a:solidFill>
                  <a:schemeClr val="lt2"/>
                </a:solidFill>
                <a:highlight>
                  <a:schemeClr val="accent1"/>
                </a:highlight>
                <a:latin typeface="Courier New"/>
                <a:ea typeface="Courier New"/>
                <a:cs typeface="Courier New"/>
                <a:sym typeface="Courier New"/>
              </a:rPr>
              <a:t/>
            </a:r>
            <a:br>
              <a:rPr lang="en" sz="1200" b="1">
                <a:solidFill>
                  <a:schemeClr val="lt2"/>
                </a:solidFill>
                <a:highlight>
                  <a:schemeClr val="accent1"/>
                </a:highlight>
                <a:latin typeface="Courier New"/>
                <a:ea typeface="Courier New"/>
                <a:cs typeface="Courier New"/>
                <a:sym typeface="Courier New"/>
              </a:rPr>
            </a:br>
            <a:r>
              <a:rPr lang="en" sz="1200" b="1">
                <a:solidFill>
                  <a:schemeClr val="lt2"/>
                </a:solidFill>
                <a:highlight>
                  <a:schemeClr val="accent1"/>
                </a:highlight>
                <a:latin typeface="Courier New"/>
                <a:ea typeface="Courier New"/>
                <a:cs typeface="Courier New"/>
                <a:sym typeface="Courier New"/>
              </a:rPr>
              <a:t/>
            </a:r>
            <a:br>
              <a:rPr lang="en" sz="1200" b="1">
                <a:solidFill>
                  <a:schemeClr val="lt2"/>
                </a:solidFill>
                <a:highlight>
                  <a:schemeClr val="accent1"/>
                </a:highlight>
                <a:latin typeface="Courier New"/>
                <a:ea typeface="Courier New"/>
                <a:cs typeface="Courier New"/>
                <a:sym typeface="Courier New"/>
              </a:rPr>
            </a:br>
            <a:r>
              <a:rPr lang="en" sz="1800" b="1">
                <a:solidFill>
                  <a:schemeClr val="lt1"/>
                </a:solidFill>
                <a:highlight>
                  <a:schemeClr val="accent1"/>
                </a:highlight>
                <a:latin typeface="Courier New"/>
                <a:ea typeface="Courier New"/>
                <a:cs typeface="Courier New"/>
                <a:sym typeface="Courier New"/>
              </a:rPr>
              <a:t>Result Example in Python dict format:</a:t>
            </a:r>
            <a:r>
              <a:rPr lang="en" sz="1800">
                <a:solidFill>
                  <a:schemeClr val="lt1"/>
                </a:solidFill>
                <a:highlight>
                  <a:schemeClr val="accent1"/>
                </a:highlight>
                <a:latin typeface="Courier New"/>
                <a:ea typeface="Courier New"/>
                <a:cs typeface="Courier New"/>
                <a:sym typeface="Courier New"/>
              </a:rPr>
              <a:t> </a:t>
            </a:r>
            <a:r>
              <a:rPr lang="en" sz="1000">
                <a:solidFill>
                  <a:schemeClr val="lt2"/>
                </a:solidFill>
                <a:highlight>
                  <a:schemeClr val="accent1"/>
                </a:highlight>
                <a:latin typeface="Courier New"/>
                <a:ea typeface="Courier New"/>
                <a:cs typeface="Courier New"/>
                <a:sym typeface="Courier New"/>
              </a:rPr>
              <a:t/>
            </a:r>
            <a:br>
              <a:rPr lang="en" sz="1000">
                <a:solidFill>
                  <a:schemeClr val="lt2"/>
                </a:solidFill>
                <a:highlight>
                  <a:schemeClr val="accent1"/>
                </a:highlight>
                <a:latin typeface="Courier New"/>
                <a:ea typeface="Courier New"/>
                <a:cs typeface="Courier New"/>
                <a:sym typeface="Courier New"/>
              </a:rPr>
            </a:br>
            <a:r>
              <a:rPr lang="en" sz="1000">
                <a:solidFill>
                  <a:schemeClr val="lt2"/>
                </a:solidFill>
                <a:highlight>
                  <a:schemeClr val="accent1"/>
                </a:highlight>
                <a:latin typeface="Courier New"/>
                <a:ea typeface="Courier New"/>
                <a:cs typeface="Courier New"/>
                <a:sym typeface="Courier New"/>
              </a:rPr>
              <a:t>{</a:t>
            </a:r>
            <a:r>
              <a:rPr lang="en" sz="1000" b="1">
                <a:solidFill>
                  <a:schemeClr val="lt2"/>
                </a:solidFill>
                <a:highlight>
                  <a:schemeClr val="accent1"/>
                </a:highlight>
                <a:latin typeface="Courier New"/>
                <a:ea typeface="Courier New"/>
                <a:cs typeface="Courier New"/>
                <a:sym typeface="Courier New"/>
              </a:rPr>
              <a:t>'group'</a:t>
            </a:r>
            <a:r>
              <a:rPr lang="en" sz="1000">
                <a:solidFill>
                  <a:schemeClr val="lt2"/>
                </a:solidFill>
                <a:highlight>
                  <a:schemeClr val="accent1"/>
                </a:highlight>
                <a:latin typeface="Courier New"/>
                <a:ea typeface="Courier New"/>
                <a:cs typeface="Courier New"/>
                <a:sym typeface="Courier New"/>
              </a:rPr>
              <a:t>: 'GROUP_ALPHA', </a:t>
            </a:r>
            <a:r>
              <a:rPr lang="en" sz="1000" b="1">
                <a:solidFill>
                  <a:schemeClr val="lt2"/>
                </a:solidFill>
                <a:highlight>
                  <a:schemeClr val="accent1"/>
                </a:highlight>
                <a:latin typeface="Courier New"/>
                <a:ea typeface="Courier New"/>
                <a:cs typeface="Courier New"/>
                <a:sym typeface="Courier New"/>
              </a:rPr>
              <a:t>'person_name'</a:t>
            </a:r>
            <a:r>
              <a:rPr lang="en" sz="1000">
                <a:solidFill>
                  <a:schemeClr val="lt2"/>
                </a:solidFill>
                <a:highlight>
                  <a:schemeClr val="accent1"/>
                </a:highlight>
                <a:latin typeface="Courier New"/>
                <a:ea typeface="Courier New"/>
                <a:cs typeface="Courier New"/>
                <a:sym typeface="Courier New"/>
              </a:rPr>
              <a:t>: 'Vincent Cassata', </a:t>
            </a:r>
            <a:r>
              <a:rPr lang="en" sz="1000" b="1">
                <a:solidFill>
                  <a:schemeClr val="lt2"/>
                </a:solidFill>
                <a:highlight>
                  <a:schemeClr val="accent1"/>
                </a:highlight>
                <a:latin typeface="Courier New"/>
                <a:ea typeface="Courier New"/>
                <a:cs typeface="Courier New"/>
                <a:sym typeface="Courier New"/>
              </a:rPr>
              <a:t>'email'</a:t>
            </a:r>
            <a:r>
              <a:rPr lang="en" sz="1000">
                <a:solidFill>
                  <a:schemeClr val="lt2"/>
                </a:solidFill>
                <a:highlight>
                  <a:schemeClr val="accent1"/>
                </a:highlight>
                <a:latin typeface="Courier New"/>
                <a:ea typeface="Courier New"/>
                <a:cs typeface="Courier New"/>
                <a:sym typeface="Courier New"/>
              </a:rPr>
              <a:t>: 'vincent.cassata@student.bxl.be'} {</a:t>
            </a:r>
            <a:r>
              <a:rPr lang="en" sz="1000" b="1">
                <a:solidFill>
                  <a:schemeClr val="lt2"/>
                </a:solidFill>
                <a:highlight>
                  <a:schemeClr val="accent1"/>
                </a:highlight>
                <a:latin typeface="Courier New"/>
                <a:ea typeface="Courier New"/>
                <a:cs typeface="Courier New"/>
                <a:sym typeface="Courier New"/>
              </a:rPr>
              <a:t>'group'</a:t>
            </a:r>
            <a:r>
              <a:rPr lang="en" sz="1000">
                <a:solidFill>
                  <a:schemeClr val="lt2"/>
                </a:solidFill>
                <a:highlight>
                  <a:schemeClr val="accent1"/>
                </a:highlight>
                <a:latin typeface="Courier New"/>
                <a:ea typeface="Courier New"/>
                <a:cs typeface="Courier New"/>
                <a:sym typeface="Courier New"/>
              </a:rPr>
              <a:t>: 'GROUP_ALPHA', </a:t>
            </a:r>
            <a:r>
              <a:rPr lang="en" sz="1000" b="1">
                <a:solidFill>
                  <a:schemeClr val="lt2"/>
                </a:solidFill>
                <a:highlight>
                  <a:schemeClr val="accent1"/>
                </a:highlight>
                <a:latin typeface="Courier New"/>
                <a:ea typeface="Courier New"/>
                <a:cs typeface="Courier New"/>
                <a:sym typeface="Courier New"/>
              </a:rPr>
              <a:t>'person_name'</a:t>
            </a:r>
            <a:r>
              <a:rPr lang="en" sz="1000">
                <a:solidFill>
                  <a:schemeClr val="lt2"/>
                </a:solidFill>
                <a:highlight>
                  <a:schemeClr val="accent1"/>
                </a:highlight>
                <a:latin typeface="Courier New"/>
                <a:ea typeface="Courier New"/>
                <a:cs typeface="Courier New"/>
                <a:sym typeface="Courier New"/>
              </a:rPr>
              <a:t>: 'Giovanni Di Tulio', </a:t>
            </a:r>
            <a:r>
              <a:rPr lang="en" sz="1000" b="1">
                <a:solidFill>
                  <a:schemeClr val="lt2"/>
                </a:solidFill>
                <a:highlight>
                  <a:schemeClr val="accent1"/>
                </a:highlight>
                <a:latin typeface="Courier New"/>
                <a:ea typeface="Courier New"/>
                <a:cs typeface="Courier New"/>
                <a:sym typeface="Courier New"/>
              </a:rPr>
              <a:t>'email'</a:t>
            </a:r>
            <a:r>
              <a:rPr lang="en" sz="1000">
                <a:solidFill>
                  <a:schemeClr val="lt2"/>
                </a:solidFill>
                <a:highlight>
                  <a:schemeClr val="accent1"/>
                </a:highlight>
                <a:latin typeface="Courier New"/>
                <a:ea typeface="Courier New"/>
                <a:cs typeface="Courier New"/>
                <a:sym typeface="Courier New"/>
              </a:rPr>
              <a:t>: '</a:t>
            </a:r>
            <a:r>
              <a:rPr lang="en" sz="1000" u="sng">
                <a:solidFill>
                  <a:schemeClr val="hlink"/>
                </a:solidFill>
                <a:highlight>
                  <a:schemeClr val="accent1"/>
                </a:highlight>
                <a:latin typeface="Courier New"/>
                <a:ea typeface="Courier New"/>
                <a:cs typeface="Courier New"/>
                <a:sym typeface="Courier New"/>
                <a:hlinkClick r:id="rId3"/>
              </a:rPr>
              <a:t>Giovanni.ditullio@student.bxl.be</a:t>
            </a:r>
            <a:r>
              <a:rPr lang="en" sz="1000">
                <a:solidFill>
                  <a:schemeClr val="lt2"/>
                </a:solidFill>
                <a:highlight>
                  <a:schemeClr val="accent1"/>
                </a:highlight>
                <a:latin typeface="Courier New"/>
                <a:ea typeface="Courier New"/>
                <a:cs typeface="Courier New"/>
                <a:sym typeface="Courier New"/>
              </a:rPr>
              <a:t>'}</a:t>
            </a:r>
            <a:endParaRPr sz="1000">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endParaRPr sz="1000">
              <a:solidFill>
                <a:schemeClr val="lt2"/>
              </a:solidFill>
              <a:highlight>
                <a:schemeClr val="accent1"/>
              </a:highlight>
              <a:latin typeface="Courier New"/>
              <a:ea typeface="Courier New"/>
              <a:cs typeface="Courier New"/>
              <a:sym typeface="Courier New"/>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18"/>
        <p:cNvGrpSpPr/>
        <p:nvPr/>
      </p:nvGrpSpPr>
      <p:grpSpPr>
        <a:xfrm>
          <a:off x="0" y="0"/>
          <a:ext cx="0" cy="0"/>
          <a:chOff x="0" y="0"/>
          <a:chExt cx="0" cy="0"/>
        </a:xfrm>
      </p:grpSpPr>
      <p:sp>
        <p:nvSpPr>
          <p:cNvPr id="419" name="Google Shape;419;p67"/>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1 - Step 3: Read All Excel Records (loop)</a:t>
            </a:r>
            <a:endParaRPr/>
          </a:p>
        </p:txBody>
      </p:sp>
      <p:sp>
        <p:nvSpPr>
          <p:cNvPr id="420" name="Google Shape;420;p67"/>
          <p:cNvSpPr txBox="1">
            <a:spLocks noGrp="1"/>
          </p:cNvSpPr>
          <p:nvPr>
            <p:ph type="body" idx="1"/>
          </p:nvPr>
        </p:nvSpPr>
        <p:spPr>
          <a:xfrm>
            <a:off x="311700" y="1152475"/>
            <a:ext cx="8520600" cy="399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2"/>
                </a:solidFill>
                <a:highlight>
                  <a:schemeClr val="accent1"/>
                </a:highlight>
                <a:latin typeface="Courier New"/>
                <a:ea typeface="Courier New"/>
                <a:cs typeface="Courier New"/>
                <a:sym typeface="Courier New"/>
              </a:rPr>
              <a:t>### Simplified code: converting Excel data into Python dict</a:t>
            </a:r>
            <a:r>
              <a:rPr lang="en" sz="1400" b="1">
                <a:solidFill>
                  <a:schemeClr val="lt2"/>
                </a:solidFill>
                <a:highlight>
                  <a:schemeClr val="accent1"/>
                </a:highlight>
                <a:latin typeface="Courier New"/>
                <a:ea typeface="Courier New"/>
                <a:cs typeface="Courier New"/>
                <a:sym typeface="Courier New"/>
              </a:rPr>
              <a:t/>
            </a:r>
            <a:br>
              <a:rPr lang="en" sz="1400" b="1">
                <a:solidFill>
                  <a:schemeClr val="lt2"/>
                </a:solidFill>
                <a:highlight>
                  <a:schemeClr val="accent1"/>
                </a:highlight>
                <a:latin typeface="Courier New"/>
                <a:ea typeface="Courier New"/>
                <a:cs typeface="Courier New"/>
                <a:sym typeface="Courier New"/>
              </a:rPr>
            </a:br>
            <a:r>
              <a:rPr lang="en" sz="1000">
                <a:solidFill>
                  <a:schemeClr val="lt2"/>
                </a:solidFill>
                <a:highlight>
                  <a:schemeClr val="accent1"/>
                </a:highlight>
                <a:latin typeface="Courier New"/>
                <a:ea typeface="Courier New"/>
                <a:cs typeface="Courier New"/>
                <a:sym typeface="Courier New"/>
              </a:rPr>
              <a:t>import </a:t>
            </a:r>
            <a:r>
              <a:rPr lang="en" sz="1000" b="1">
                <a:solidFill>
                  <a:schemeClr val="lt2"/>
                </a:solidFill>
                <a:highlight>
                  <a:schemeClr val="accent1"/>
                </a:highlight>
                <a:latin typeface="Courier New"/>
                <a:ea typeface="Courier New"/>
                <a:cs typeface="Courier New"/>
                <a:sym typeface="Courier New"/>
              </a:rPr>
              <a:t>xlrd </a:t>
            </a:r>
            <a:r>
              <a:rPr lang="en" sz="1000">
                <a:solidFill>
                  <a:schemeClr val="lt2"/>
                </a:solidFill>
                <a:highlight>
                  <a:schemeClr val="accent1"/>
                </a:highlight>
                <a:latin typeface="Courier New"/>
                <a:ea typeface="Courier New"/>
                <a:cs typeface="Courier New"/>
                <a:sym typeface="Courier New"/>
              </a:rPr>
              <a:t>  # library to manage excel spreadsheets</a:t>
            </a:r>
            <a:r>
              <a:rPr lang="en" sz="1000" b="1">
                <a:solidFill>
                  <a:schemeClr val="lt2"/>
                </a:solidFill>
                <a:highlight>
                  <a:schemeClr val="accent1"/>
                </a:highlight>
                <a:latin typeface="Courier New"/>
                <a:ea typeface="Courier New"/>
                <a:cs typeface="Courier New"/>
                <a:sym typeface="Courier New"/>
              </a:rPr>
              <a:t/>
            </a:r>
            <a:br>
              <a:rPr lang="en" sz="1000" b="1">
                <a:solidFill>
                  <a:schemeClr val="lt2"/>
                </a:solidFill>
                <a:highlight>
                  <a:schemeClr val="accent1"/>
                </a:highlight>
                <a:latin typeface="Courier New"/>
                <a:ea typeface="Courier New"/>
                <a:cs typeface="Courier New"/>
                <a:sym typeface="Courier New"/>
              </a:rPr>
            </a:br>
            <a:r>
              <a:rPr lang="en" sz="1000">
                <a:solidFill>
                  <a:schemeClr val="lt2"/>
                </a:solidFill>
                <a:highlight>
                  <a:schemeClr val="accent1"/>
                </a:highlight>
                <a:latin typeface="Courier New"/>
                <a:ea typeface="Courier New"/>
                <a:cs typeface="Courier New"/>
                <a:sym typeface="Courier New"/>
              </a:rPr>
              <a:t>import </a:t>
            </a:r>
            <a:r>
              <a:rPr lang="en" sz="1000" b="1">
                <a:solidFill>
                  <a:schemeClr val="lt2"/>
                </a:solidFill>
                <a:highlight>
                  <a:schemeClr val="accent1"/>
                </a:highlight>
                <a:latin typeface="Courier New"/>
                <a:ea typeface="Courier New"/>
                <a:cs typeface="Courier New"/>
                <a:sym typeface="Courier New"/>
              </a:rPr>
              <a:t>json </a:t>
            </a:r>
            <a:r>
              <a:rPr lang="en" sz="1000">
                <a:solidFill>
                  <a:schemeClr val="lt2"/>
                </a:solidFill>
                <a:highlight>
                  <a:schemeClr val="accent1"/>
                </a:highlight>
                <a:latin typeface="Courier New"/>
                <a:ea typeface="Courier New"/>
                <a:cs typeface="Courier New"/>
                <a:sym typeface="Courier New"/>
              </a:rPr>
              <a:t>  # library to manage JSON classes and functions</a:t>
            </a:r>
            <a:br>
              <a:rPr lang="en" sz="1000">
                <a:solidFill>
                  <a:schemeClr val="lt2"/>
                </a:solidFill>
                <a:highlight>
                  <a:schemeClr val="accent1"/>
                </a:highlight>
                <a:latin typeface="Courier New"/>
                <a:ea typeface="Courier New"/>
                <a:cs typeface="Courier New"/>
                <a:sym typeface="Courier New"/>
              </a:rPr>
            </a:br>
            <a:r>
              <a:rPr lang="en" sz="600" b="1">
                <a:solidFill>
                  <a:schemeClr val="lt2"/>
                </a:solidFill>
                <a:highlight>
                  <a:schemeClr val="accent1"/>
                </a:highlight>
                <a:latin typeface="Courier New"/>
                <a:ea typeface="Courier New"/>
                <a:cs typeface="Courier New"/>
                <a:sym typeface="Courier New"/>
              </a:rPr>
              <a:t/>
            </a:r>
            <a:br>
              <a:rPr lang="en" sz="600" b="1">
                <a:solidFill>
                  <a:schemeClr val="lt2"/>
                </a:solidFill>
                <a:highlight>
                  <a:schemeClr val="accent1"/>
                </a:highlight>
                <a:latin typeface="Courier New"/>
                <a:ea typeface="Courier New"/>
                <a:cs typeface="Courier New"/>
                <a:sym typeface="Courier New"/>
              </a:rPr>
            </a:br>
            <a:r>
              <a:rPr lang="en" sz="1200" b="1">
                <a:solidFill>
                  <a:schemeClr val="lt2"/>
                </a:solidFill>
                <a:highlight>
                  <a:srgbClr val="FF9900"/>
                </a:highlight>
                <a:latin typeface="Courier New"/>
                <a:ea typeface="Courier New"/>
                <a:cs typeface="Courier New"/>
                <a:sym typeface="Courier New"/>
              </a:rPr>
              <a:t>def find_all_persons_and_groups(xlf):</a:t>
            </a:r>
            <a:r>
              <a:rPr lang="en" sz="1000" b="1">
                <a:solidFill>
                  <a:schemeClr val="lt2"/>
                </a:solidFill>
                <a:highlight>
                  <a:schemeClr val="accent1"/>
                </a:highlight>
                <a:latin typeface="Courier New"/>
                <a:ea typeface="Courier New"/>
                <a:cs typeface="Courier New"/>
                <a:sym typeface="Courier New"/>
              </a:rPr>
              <a:t/>
            </a:r>
            <a:br>
              <a:rPr lang="en" sz="1000" b="1">
                <a:solidFill>
                  <a:schemeClr val="lt2"/>
                </a:solidFill>
                <a:highlight>
                  <a:schemeClr val="accent1"/>
                </a:highlight>
                <a:latin typeface="Courier New"/>
                <a:ea typeface="Courier New"/>
                <a:cs typeface="Courier New"/>
                <a:sym typeface="Courier New"/>
              </a:rPr>
            </a:br>
            <a:r>
              <a:rPr lang="en" sz="1000" b="1">
                <a:solidFill>
                  <a:schemeClr val="lt2"/>
                </a:solidFill>
                <a:highlight>
                  <a:srgbClr val="EFEFEF"/>
                </a:highlight>
                <a:latin typeface="Courier New"/>
                <a:ea typeface="Courier New"/>
                <a:cs typeface="Courier New"/>
                <a:sym typeface="Courier New"/>
              </a:rPr>
              <a:t>    </a:t>
            </a:r>
            <a:r>
              <a:rPr lang="en" sz="1000" b="1">
                <a:solidFill>
                  <a:schemeClr val="lt1"/>
                </a:solidFill>
                <a:highlight>
                  <a:srgbClr val="EFEFEF"/>
                </a:highlight>
                <a:latin typeface="Courier New"/>
                <a:ea typeface="Courier New"/>
                <a:cs typeface="Courier New"/>
                <a:sym typeface="Courier New"/>
              </a:rPr>
              <a:t>wb = xlrd.open_workbook(xlf)</a:t>
            </a:r>
            <a:br>
              <a:rPr lang="en" sz="1000" b="1">
                <a:solidFill>
                  <a:schemeClr val="lt1"/>
                </a:solidFill>
                <a:highlight>
                  <a:srgbClr val="EFEFEF"/>
                </a:highlight>
                <a:latin typeface="Courier New"/>
                <a:ea typeface="Courier New"/>
                <a:cs typeface="Courier New"/>
                <a:sym typeface="Courier New"/>
              </a:rPr>
            </a:br>
            <a:r>
              <a:rPr lang="en" sz="1000" b="1">
                <a:solidFill>
                  <a:schemeClr val="lt1"/>
                </a:solidFill>
                <a:highlight>
                  <a:srgbClr val="EFEFEF"/>
                </a:highlight>
                <a:latin typeface="Courier New"/>
                <a:ea typeface="Courier New"/>
                <a:cs typeface="Courier New"/>
                <a:sym typeface="Courier New"/>
              </a:rPr>
              <a:t>    </a:t>
            </a:r>
            <a:r>
              <a:rPr lang="en" sz="1000">
                <a:solidFill>
                  <a:schemeClr val="lt1"/>
                </a:solidFill>
                <a:highlight>
                  <a:srgbClr val="EFEFEF"/>
                </a:highlight>
                <a:latin typeface="Courier New"/>
                <a:ea typeface="Courier New"/>
                <a:cs typeface="Courier New"/>
                <a:sym typeface="Courier New"/>
              </a:rPr>
              <a:t>sheet </a:t>
            </a:r>
            <a:r>
              <a:rPr lang="en" sz="1000" b="1">
                <a:solidFill>
                  <a:schemeClr val="lt1"/>
                </a:solidFill>
                <a:highlight>
                  <a:srgbClr val="EFEFEF"/>
                </a:highlight>
                <a:latin typeface="Courier New"/>
                <a:ea typeface="Courier New"/>
                <a:cs typeface="Courier New"/>
                <a:sym typeface="Courier New"/>
              </a:rPr>
              <a:t>= wb.sheet_by_index(0)</a:t>
            </a:r>
            <a:br>
              <a:rPr lang="en" sz="1000" b="1">
                <a:solidFill>
                  <a:schemeClr val="lt1"/>
                </a:solidFill>
                <a:highlight>
                  <a:srgbClr val="EFEFEF"/>
                </a:highlight>
                <a:latin typeface="Courier New"/>
                <a:ea typeface="Courier New"/>
                <a:cs typeface="Courier New"/>
                <a:sym typeface="Courier New"/>
              </a:rPr>
            </a:br>
            <a:r>
              <a:rPr lang="en" sz="1000" b="1">
                <a:solidFill>
                  <a:schemeClr val="lt1"/>
                </a:solidFill>
                <a:highlight>
                  <a:srgbClr val="EFEFEF"/>
                </a:highlight>
                <a:latin typeface="Courier New"/>
                <a:ea typeface="Courier New"/>
                <a:cs typeface="Courier New"/>
                <a:sym typeface="Courier New"/>
              </a:rPr>
              <a:t>   </a:t>
            </a:r>
            <a:r>
              <a:rPr lang="en" sz="1000">
                <a:solidFill>
                  <a:schemeClr val="lt1"/>
                </a:solidFill>
                <a:highlight>
                  <a:srgbClr val="EFEFEF"/>
                </a:highlight>
                <a:latin typeface="Courier New"/>
                <a:ea typeface="Courier New"/>
                <a:cs typeface="Courier New"/>
                <a:sym typeface="Courier New"/>
              </a:rPr>
              <a:t> number_rows = sheet.nrows</a:t>
            </a:r>
            <a:br>
              <a:rPr lang="en" sz="1000">
                <a:solidFill>
                  <a:schemeClr val="lt1"/>
                </a:solidFill>
                <a:highlight>
                  <a:srgbClr val="EFEFEF"/>
                </a:highlight>
                <a:latin typeface="Courier New"/>
                <a:ea typeface="Courier New"/>
                <a:cs typeface="Courier New"/>
                <a:sym typeface="Courier New"/>
              </a:rPr>
            </a:br>
            <a:r>
              <a:rPr lang="en" sz="1000">
                <a:solidFill>
                  <a:schemeClr val="lt1"/>
                </a:solidFill>
                <a:highlight>
                  <a:srgbClr val="EFEFEF"/>
                </a:highlight>
                <a:latin typeface="Courier New"/>
                <a:ea typeface="Courier New"/>
                <a:cs typeface="Courier New"/>
                <a:sym typeface="Courier New"/>
              </a:rPr>
              <a:t>    member_list = []</a:t>
            </a:r>
            <a:br>
              <a:rPr lang="en" sz="1000">
                <a:solidFill>
                  <a:schemeClr val="lt1"/>
                </a:solidFill>
                <a:highlight>
                  <a:srgbClr val="EFEFEF"/>
                </a:highlight>
                <a:latin typeface="Courier New"/>
                <a:ea typeface="Courier New"/>
                <a:cs typeface="Courier New"/>
                <a:sym typeface="Courier New"/>
              </a:rPr>
            </a:br>
            <a:r>
              <a:rPr lang="en" sz="1000">
                <a:solidFill>
                  <a:schemeClr val="lt1"/>
                </a:solidFill>
                <a:highlight>
                  <a:srgbClr val="EFEFEF"/>
                </a:highlight>
                <a:latin typeface="Courier New"/>
                <a:ea typeface="Courier New"/>
                <a:cs typeface="Courier New"/>
                <a:sym typeface="Courier New"/>
              </a:rPr>
              <a:t>    for r in range(number_rows):</a:t>
            </a:r>
            <a:br>
              <a:rPr lang="en" sz="1000">
                <a:solidFill>
                  <a:schemeClr val="lt1"/>
                </a:solidFill>
                <a:highlight>
                  <a:srgbClr val="EFEFEF"/>
                </a:highlight>
                <a:latin typeface="Courier New"/>
                <a:ea typeface="Courier New"/>
                <a:cs typeface="Courier New"/>
                <a:sym typeface="Courier New"/>
              </a:rPr>
            </a:br>
            <a:r>
              <a:rPr lang="en" sz="1000">
                <a:solidFill>
                  <a:schemeClr val="lt1"/>
                </a:solidFill>
                <a:highlight>
                  <a:srgbClr val="EFEFEF"/>
                </a:highlight>
                <a:latin typeface="Courier New"/>
                <a:ea typeface="Courier New"/>
                <a:cs typeface="Courier New"/>
                <a:sym typeface="Courier New"/>
              </a:rPr>
              <a:t>        if r &gt; 0: </a:t>
            </a:r>
            <a:r>
              <a:rPr lang="en" sz="800">
                <a:solidFill>
                  <a:schemeClr val="lt1"/>
                </a:solidFill>
                <a:highlight>
                  <a:srgbClr val="EFEFEF"/>
                </a:highlight>
                <a:latin typeface="Courier New"/>
                <a:ea typeface="Courier New"/>
                <a:cs typeface="Courier New"/>
                <a:sym typeface="Courier New"/>
              </a:rPr>
              <a:t>### first row contains column names</a:t>
            </a:r>
            <a:r>
              <a:rPr lang="en" sz="1000">
                <a:solidFill>
                  <a:schemeClr val="lt1"/>
                </a:solidFill>
                <a:highlight>
                  <a:srgbClr val="EFEFEF"/>
                </a:highlight>
                <a:latin typeface="Courier New"/>
                <a:ea typeface="Courier New"/>
                <a:cs typeface="Courier New"/>
                <a:sym typeface="Courier New"/>
              </a:rPr>
              <a:t/>
            </a:r>
            <a:br>
              <a:rPr lang="en" sz="1000">
                <a:solidFill>
                  <a:schemeClr val="lt1"/>
                </a:solidFill>
                <a:highlight>
                  <a:srgbClr val="EFEFEF"/>
                </a:highlight>
                <a:latin typeface="Courier New"/>
                <a:ea typeface="Courier New"/>
                <a:cs typeface="Courier New"/>
                <a:sym typeface="Courier New"/>
              </a:rPr>
            </a:br>
            <a:r>
              <a:rPr lang="en" sz="1000">
                <a:solidFill>
                  <a:schemeClr val="lt1"/>
                </a:solidFill>
                <a:highlight>
                  <a:srgbClr val="EFEFEF"/>
                </a:highlight>
                <a:latin typeface="Courier New"/>
                <a:ea typeface="Courier New"/>
                <a:cs typeface="Courier New"/>
                <a:sym typeface="Courier New"/>
              </a:rPr>
              <a:t>            </a:t>
            </a:r>
            <a:r>
              <a:rPr lang="en" sz="1000" b="1">
                <a:solidFill>
                  <a:schemeClr val="lt1"/>
                </a:solidFill>
                <a:highlight>
                  <a:srgbClr val="EFEFEF"/>
                </a:highlight>
                <a:latin typeface="Courier New"/>
                <a:ea typeface="Courier New"/>
                <a:cs typeface="Courier New"/>
                <a:sym typeface="Courier New"/>
              </a:rPr>
              <a:t>member_dict</a:t>
            </a:r>
            <a:r>
              <a:rPr lang="en" sz="1000">
                <a:solidFill>
                  <a:schemeClr val="lt1"/>
                </a:solidFill>
                <a:highlight>
                  <a:srgbClr val="EFEFEF"/>
                </a:highlight>
                <a:latin typeface="Courier New"/>
                <a:ea typeface="Courier New"/>
                <a:cs typeface="Courier New"/>
                <a:sym typeface="Courier New"/>
              </a:rPr>
              <a:t>["group"]        = sheet.cell_value(r, 0) </a:t>
            </a:r>
            <a:br>
              <a:rPr lang="en" sz="1000">
                <a:solidFill>
                  <a:schemeClr val="lt1"/>
                </a:solidFill>
                <a:highlight>
                  <a:srgbClr val="EFEFEF"/>
                </a:highlight>
                <a:latin typeface="Courier New"/>
                <a:ea typeface="Courier New"/>
                <a:cs typeface="Courier New"/>
                <a:sym typeface="Courier New"/>
              </a:rPr>
            </a:br>
            <a:r>
              <a:rPr lang="en" sz="1000">
                <a:solidFill>
                  <a:schemeClr val="lt1"/>
                </a:solidFill>
                <a:highlight>
                  <a:srgbClr val="EFEFEF"/>
                </a:highlight>
                <a:latin typeface="Courier New"/>
                <a:ea typeface="Courier New"/>
                <a:cs typeface="Courier New"/>
                <a:sym typeface="Courier New"/>
              </a:rPr>
              <a:t>            </a:t>
            </a:r>
            <a:r>
              <a:rPr lang="en" sz="1000" b="1">
                <a:solidFill>
                  <a:schemeClr val="lt1"/>
                </a:solidFill>
                <a:highlight>
                  <a:srgbClr val="EFEFEF"/>
                </a:highlight>
                <a:latin typeface="Courier New"/>
                <a:ea typeface="Courier New"/>
                <a:cs typeface="Courier New"/>
                <a:sym typeface="Courier New"/>
              </a:rPr>
              <a:t>member_dict</a:t>
            </a:r>
            <a:r>
              <a:rPr lang="en" sz="1000">
                <a:solidFill>
                  <a:schemeClr val="lt1"/>
                </a:solidFill>
                <a:highlight>
                  <a:srgbClr val="EFEFEF"/>
                </a:highlight>
                <a:latin typeface="Courier New"/>
                <a:ea typeface="Courier New"/>
                <a:cs typeface="Courier New"/>
                <a:sym typeface="Courier New"/>
              </a:rPr>
              <a:t>["person_name"]  = sheet.cell_value(r, 1)</a:t>
            </a:r>
            <a:br>
              <a:rPr lang="en" sz="1000">
                <a:solidFill>
                  <a:schemeClr val="lt1"/>
                </a:solidFill>
                <a:highlight>
                  <a:srgbClr val="EFEFEF"/>
                </a:highlight>
                <a:latin typeface="Courier New"/>
                <a:ea typeface="Courier New"/>
                <a:cs typeface="Courier New"/>
                <a:sym typeface="Courier New"/>
              </a:rPr>
            </a:br>
            <a:r>
              <a:rPr lang="en" sz="1000">
                <a:solidFill>
                  <a:schemeClr val="lt1"/>
                </a:solidFill>
                <a:highlight>
                  <a:srgbClr val="EFEFEF"/>
                </a:highlight>
                <a:latin typeface="Courier New"/>
                <a:ea typeface="Courier New"/>
                <a:cs typeface="Courier New"/>
                <a:sym typeface="Courier New"/>
              </a:rPr>
              <a:t>            </a:t>
            </a:r>
            <a:r>
              <a:rPr lang="en" sz="1000" b="1">
                <a:solidFill>
                  <a:schemeClr val="lt1"/>
                </a:solidFill>
                <a:highlight>
                  <a:srgbClr val="EFEFEF"/>
                </a:highlight>
                <a:latin typeface="Courier New"/>
                <a:ea typeface="Courier New"/>
                <a:cs typeface="Courier New"/>
                <a:sym typeface="Courier New"/>
              </a:rPr>
              <a:t>member_dict</a:t>
            </a:r>
            <a:r>
              <a:rPr lang="en" sz="1000">
                <a:solidFill>
                  <a:schemeClr val="lt1"/>
                </a:solidFill>
                <a:highlight>
                  <a:srgbClr val="EFEFEF"/>
                </a:highlight>
                <a:latin typeface="Courier New"/>
                <a:ea typeface="Courier New"/>
                <a:cs typeface="Courier New"/>
                <a:sym typeface="Courier New"/>
              </a:rPr>
              <a:t>["email"]        = sheet.cell_value(r, 2)</a:t>
            </a:r>
            <a:br>
              <a:rPr lang="en" sz="1000">
                <a:solidFill>
                  <a:schemeClr val="lt1"/>
                </a:solidFill>
                <a:highlight>
                  <a:srgbClr val="EFEFEF"/>
                </a:highlight>
                <a:latin typeface="Courier New"/>
                <a:ea typeface="Courier New"/>
                <a:cs typeface="Courier New"/>
                <a:sym typeface="Courier New"/>
              </a:rPr>
            </a:br>
            <a:r>
              <a:rPr lang="en" sz="1000">
                <a:solidFill>
                  <a:schemeClr val="lt1"/>
                </a:solidFill>
                <a:highlight>
                  <a:srgbClr val="EFEFEF"/>
                </a:highlight>
                <a:latin typeface="Courier New"/>
                <a:ea typeface="Courier New"/>
                <a:cs typeface="Courier New"/>
                <a:sym typeface="Courier New"/>
              </a:rPr>
              <a:t>            member_list.</a:t>
            </a:r>
            <a:r>
              <a:rPr lang="en" sz="1000" b="1">
                <a:solidFill>
                  <a:schemeClr val="lt1"/>
                </a:solidFill>
                <a:highlight>
                  <a:srgbClr val="EFEFEF"/>
                </a:highlight>
                <a:latin typeface="Courier New"/>
                <a:ea typeface="Courier New"/>
                <a:cs typeface="Courier New"/>
                <a:sym typeface="Courier New"/>
              </a:rPr>
              <a:t>append</a:t>
            </a:r>
            <a:r>
              <a:rPr lang="en" sz="1000">
                <a:solidFill>
                  <a:schemeClr val="lt1"/>
                </a:solidFill>
                <a:highlight>
                  <a:srgbClr val="EFEFEF"/>
                </a:highlight>
                <a:latin typeface="Courier New"/>
                <a:ea typeface="Courier New"/>
                <a:cs typeface="Courier New"/>
                <a:sym typeface="Courier New"/>
              </a:rPr>
              <a:t>(member_dict.copy())     </a:t>
            </a:r>
            <a:br>
              <a:rPr lang="en" sz="1000">
                <a:solidFill>
                  <a:schemeClr val="lt1"/>
                </a:solidFill>
                <a:highlight>
                  <a:srgbClr val="EFEFEF"/>
                </a:highlight>
                <a:latin typeface="Courier New"/>
                <a:ea typeface="Courier New"/>
                <a:cs typeface="Courier New"/>
                <a:sym typeface="Courier New"/>
              </a:rPr>
            </a:br>
            <a:r>
              <a:rPr lang="en" sz="1000">
                <a:solidFill>
                  <a:schemeClr val="lt1"/>
                </a:solidFill>
                <a:highlight>
                  <a:srgbClr val="EFEFEF"/>
                </a:highlight>
                <a:latin typeface="Courier New"/>
                <a:ea typeface="Courier New"/>
                <a:cs typeface="Courier New"/>
                <a:sym typeface="Courier New"/>
              </a:rPr>
              <a:t>    return member_list</a:t>
            </a:r>
            <a:r>
              <a:rPr lang="en" sz="1000" b="1">
                <a:solidFill>
                  <a:schemeClr val="lt2"/>
                </a:solidFill>
                <a:highlight>
                  <a:schemeClr val="accent1"/>
                </a:highlight>
                <a:latin typeface="Courier New"/>
                <a:ea typeface="Courier New"/>
                <a:cs typeface="Courier New"/>
                <a:sym typeface="Courier New"/>
              </a:rPr>
              <a:t/>
            </a:r>
            <a:br>
              <a:rPr lang="en" sz="1000" b="1">
                <a:solidFill>
                  <a:schemeClr val="lt2"/>
                </a:solidFill>
                <a:highlight>
                  <a:schemeClr val="accent1"/>
                </a:highlight>
                <a:latin typeface="Courier New"/>
                <a:ea typeface="Courier New"/>
                <a:cs typeface="Courier New"/>
                <a:sym typeface="Courier New"/>
              </a:rPr>
            </a:br>
            <a:r>
              <a:rPr lang="en" sz="600" b="1">
                <a:solidFill>
                  <a:schemeClr val="lt2"/>
                </a:solidFill>
                <a:highlight>
                  <a:schemeClr val="accent1"/>
                </a:highlight>
                <a:latin typeface="Courier New"/>
                <a:ea typeface="Courier New"/>
                <a:cs typeface="Courier New"/>
                <a:sym typeface="Courier New"/>
              </a:rPr>
              <a:t/>
            </a:r>
            <a:br>
              <a:rPr lang="en" sz="600" b="1">
                <a:solidFill>
                  <a:schemeClr val="lt2"/>
                </a:solidFill>
                <a:highlight>
                  <a:schemeClr val="accent1"/>
                </a:highlight>
                <a:latin typeface="Courier New"/>
                <a:ea typeface="Courier New"/>
                <a:cs typeface="Courier New"/>
                <a:sym typeface="Courier New"/>
              </a:rPr>
            </a:br>
            <a:r>
              <a:rPr lang="en" sz="1800" b="1">
                <a:solidFill>
                  <a:schemeClr val="lt1"/>
                </a:solidFill>
                <a:highlight>
                  <a:schemeClr val="accent1"/>
                </a:highlight>
                <a:latin typeface="Courier New"/>
                <a:ea typeface="Courier New"/>
                <a:cs typeface="Courier New"/>
                <a:sym typeface="Courier New"/>
              </a:rPr>
              <a:t>Function Call in Python Script</a:t>
            </a:r>
            <a:r>
              <a:rPr lang="en" sz="1000" b="1">
                <a:solidFill>
                  <a:schemeClr val="lt2"/>
                </a:solidFill>
                <a:highlight>
                  <a:schemeClr val="accent1"/>
                </a:highlight>
                <a:latin typeface="Courier New"/>
                <a:ea typeface="Courier New"/>
                <a:cs typeface="Courier New"/>
                <a:sym typeface="Courier New"/>
              </a:rPr>
              <a:t/>
            </a:r>
            <a:br>
              <a:rPr lang="en" sz="1000" b="1">
                <a:solidFill>
                  <a:schemeClr val="lt2"/>
                </a:solidFill>
                <a:highlight>
                  <a:schemeClr val="accent1"/>
                </a:highlight>
                <a:latin typeface="Courier New"/>
                <a:ea typeface="Courier New"/>
                <a:cs typeface="Courier New"/>
                <a:sym typeface="Courier New"/>
              </a:rPr>
            </a:br>
            <a:r>
              <a:rPr lang="en" sz="1000" b="1">
                <a:solidFill>
                  <a:schemeClr val="lt1"/>
                </a:solidFill>
                <a:highlight>
                  <a:schemeClr val="accent1"/>
                </a:highlight>
                <a:latin typeface="Courier New"/>
                <a:ea typeface="Courier New"/>
                <a:cs typeface="Courier New"/>
                <a:sym typeface="Courier New"/>
              </a:rPr>
              <a:t>member_list </a:t>
            </a:r>
            <a:r>
              <a:rPr lang="en" sz="1000" b="1">
                <a:solidFill>
                  <a:schemeClr val="lt2"/>
                </a:solidFill>
                <a:highlight>
                  <a:schemeClr val="accent1"/>
                </a:highlight>
                <a:latin typeface="Courier New"/>
                <a:ea typeface="Courier New"/>
                <a:cs typeface="Courier New"/>
                <a:sym typeface="Courier New"/>
              </a:rPr>
              <a:t>= find_all_persons_and_groups</a:t>
            </a:r>
            <a:r>
              <a:rPr lang="en" sz="1000">
                <a:solidFill>
                  <a:schemeClr val="lt2"/>
                </a:solidFill>
                <a:highlight>
                  <a:schemeClr val="accent1"/>
                </a:highlight>
                <a:latin typeface="Courier New"/>
                <a:ea typeface="Courier New"/>
                <a:cs typeface="Courier New"/>
                <a:sym typeface="Courier New"/>
              </a:rPr>
              <a:t>("webex_groups.xlsx")</a:t>
            </a:r>
            <a:br>
              <a:rPr lang="en" sz="1000">
                <a:solidFill>
                  <a:schemeClr val="lt2"/>
                </a:solidFill>
                <a:highlight>
                  <a:schemeClr val="accent1"/>
                </a:highlight>
                <a:latin typeface="Courier New"/>
                <a:ea typeface="Courier New"/>
                <a:cs typeface="Courier New"/>
                <a:sym typeface="Courier New"/>
              </a:rPr>
            </a:br>
            <a:r>
              <a:rPr lang="en" sz="600" b="1">
                <a:solidFill>
                  <a:schemeClr val="lt2"/>
                </a:solidFill>
                <a:highlight>
                  <a:schemeClr val="accent1"/>
                </a:highlight>
                <a:latin typeface="Courier New"/>
                <a:ea typeface="Courier New"/>
                <a:cs typeface="Courier New"/>
                <a:sym typeface="Courier New"/>
              </a:rPr>
              <a:t/>
            </a:r>
            <a:br>
              <a:rPr lang="en" sz="600" b="1">
                <a:solidFill>
                  <a:schemeClr val="lt2"/>
                </a:solidFill>
                <a:highlight>
                  <a:schemeClr val="accent1"/>
                </a:highlight>
                <a:latin typeface="Courier New"/>
                <a:ea typeface="Courier New"/>
                <a:cs typeface="Courier New"/>
                <a:sym typeface="Courier New"/>
              </a:rPr>
            </a:br>
            <a:r>
              <a:rPr lang="en" sz="1800" b="1">
                <a:solidFill>
                  <a:schemeClr val="lt1"/>
                </a:solidFill>
                <a:highlight>
                  <a:schemeClr val="accent1"/>
                </a:highlight>
                <a:latin typeface="Courier New"/>
                <a:ea typeface="Courier New"/>
                <a:cs typeface="Courier New"/>
                <a:sym typeface="Courier New"/>
              </a:rPr>
              <a:t>Result Example:</a:t>
            </a:r>
            <a:r>
              <a:rPr lang="en" sz="1800">
                <a:solidFill>
                  <a:schemeClr val="lt1"/>
                </a:solidFill>
                <a:highlight>
                  <a:schemeClr val="accent1"/>
                </a:highlight>
                <a:latin typeface="Courier New"/>
                <a:ea typeface="Courier New"/>
                <a:cs typeface="Courier New"/>
                <a:sym typeface="Courier New"/>
              </a:rPr>
              <a:t> </a:t>
            </a:r>
            <a:r>
              <a:rPr lang="en" sz="1200">
                <a:solidFill>
                  <a:schemeClr val="lt2"/>
                </a:solidFill>
                <a:highlight>
                  <a:schemeClr val="accent1"/>
                </a:highlight>
                <a:latin typeface="Courier New"/>
                <a:ea typeface="Courier New"/>
                <a:cs typeface="Courier New"/>
                <a:sym typeface="Courier New"/>
              </a:rPr>
              <a:t/>
            </a:r>
            <a:br>
              <a:rPr lang="en" sz="1200">
                <a:solidFill>
                  <a:schemeClr val="lt2"/>
                </a:solidFill>
                <a:highlight>
                  <a:schemeClr val="accent1"/>
                </a:highlight>
                <a:latin typeface="Courier New"/>
                <a:ea typeface="Courier New"/>
                <a:cs typeface="Courier New"/>
                <a:sym typeface="Courier New"/>
              </a:rPr>
            </a:br>
            <a:r>
              <a:rPr lang="en" sz="1100">
                <a:solidFill>
                  <a:schemeClr val="lt2"/>
                </a:solidFill>
                <a:highlight>
                  <a:schemeClr val="accent1"/>
                </a:highlight>
                <a:latin typeface="Courier New"/>
                <a:ea typeface="Courier New"/>
                <a:cs typeface="Courier New"/>
                <a:sym typeface="Courier New"/>
              </a:rPr>
              <a:t>[{</a:t>
            </a:r>
            <a:r>
              <a:rPr lang="en" sz="1100" b="1">
                <a:solidFill>
                  <a:schemeClr val="lt2"/>
                </a:solidFill>
                <a:highlight>
                  <a:schemeClr val="accent1"/>
                </a:highlight>
                <a:latin typeface="Courier New"/>
                <a:ea typeface="Courier New"/>
                <a:cs typeface="Courier New"/>
                <a:sym typeface="Courier New"/>
              </a:rPr>
              <a:t>'group'</a:t>
            </a:r>
            <a:r>
              <a:rPr lang="en" sz="1100">
                <a:solidFill>
                  <a:schemeClr val="lt2"/>
                </a:solidFill>
                <a:highlight>
                  <a:schemeClr val="accent1"/>
                </a:highlight>
                <a:latin typeface="Courier New"/>
                <a:ea typeface="Courier New"/>
                <a:cs typeface="Courier New"/>
                <a:sym typeface="Courier New"/>
              </a:rPr>
              <a:t>: 'GROUP_ALPHA', </a:t>
            </a:r>
            <a:r>
              <a:rPr lang="en" sz="1100" b="1">
                <a:solidFill>
                  <a:schemeClr val="lt2"/>
                </a:solidFill>
                <a:highlight>
                  <a:schemeClr val="accent1"/>
                </a:highlight>
                <a:latin typeface="Courier New"/>
                <a:ea typeface="Courier New"/>
                <a:cs typeface="Courier New"/>
                <a:sym typeface="Courier New"/>
              </a:rPr>
              <a:t>'person_name'</a:t>
            </a:r>
            <a:r>
              <a:rPr lang="en" sz="1100">
                <a:solidFill>
                  <a:schemeClr val="lt2"/>
                </a:solidFill>
                <a:highlight>
                  <a:schemeClr val="accent1"/>
                </a:highlight>
                <a:latin typeface="Courier New"/>
                <a:ea typeface="Courier New"/>
                <a:cs typeface="Courier New"/>
                <a:sym typeface="Courier New"/>
              </a:rPr>
              <a:t>: 'Vincent Cassata', </a:t>
            </a:r>
            <a:r>
              <a:rPr lang="en" sz="1100" b="1">
                <a:solidFill>
                  <a:schemeClr val="lt2"/>
                </a:solidFill>
                <a:highlight>
                  <a:schemeClr val="accent1"/>
                </a:highlight>
                <a:latin typeface="Courier New"/>
                <a:ea typeface="Courier New"/>
                <a:cs typeface="Courier New"/>
                <a:sym typeface="Courier New"/>
              </a:rPr>
              <a:t>'email'</a:t>
            </a:r>
            <a:r>
              <a:rPr lang="en" sz="1100">
                <a:solidFill>
                  <a:schemeClr val="lt2"/>
                </a:solidFill>
                <a:highlight>
                  <a:schemeClr val="accent1"/>
                </a:highlight>
                <a:latin typeface="Courier New"/>
                <a:ea typeface="Courier New"/>
                <a:cs typeface="Courier New"/>
                <a:sym typeface="Courier New"/>
              </a:rPr>
              <a:t>: 'vincent.cassata@student.bxl.be'}, {</a:t>
            </a:r>
            <a:r>
              <a:rPr lang="en" sz="1100" b="1">
                <a:solidFill>
                  <a:schemeClr val="lt2"/>
                </a:solidFill>
                <a:highlight>
                  <a:schemeClr val="accent1"/>
                </a:highlight>
                <a:latin typeface="Courier New"/>
                <a:ea typeface="Courier New"/>
                <a:cs typeface="Courier New"/>
                <a:sym typeface="Courier New"/>
              </a:rPr>
              <a:t>'group'</a:t>
            </a:r>
            <a:r>
              <a:rPr lang="en" sz="1100">
                <a:solidFill>
                  <a:schemeClr val="lt2"/>
                </a:solidFill>
                <a:highlight>
                  <a:schemeClr val="accent1"/>
                </a:highlight>
                <a:latin typeface="Courier New"/>
                <a:ea typeface="Courier New"/>
                <a:cs typeface="Courier New"/>
                <a:sym typeface="Courier New"/>
              </a:rPr>
              <a:t>: 'GROUP_ALPHA', </a:t>
            </a:r>
            <a:r>
              <a:rPr lang="en" sz="1100" b="1">
                <a:solidFill>
                  <a:schemeClr val="lt2"/>
                </a:solidFill>
                <a:highlight>
                  <a:schemeClr val="accent1"/>
                </a:highlight>
                <a:latin typeface="Courier New"/>
                <a:ea typeface="Courier New"/>
                <a:cs typeface="Courier New"/>
                <a:sym typeface="Courier New"/>
              </a:rPr>
              <a:t>'person_name'</a:t>
            </a:r>
            <a:r>
              <a:rPr lang="en" sz="1100">
                <a:solidFill>
                  <a:schemeClr val="lt2"/>
                </a:solidFill>
                <a:highlight>
                  <a:schemeClr val="accent1"/>
                </a:highlight>
                <a:latin typeface="Courier New"/>
                <a:ea typeface="Courier New"/>
                <a:cs typeface="Courier New"/>
                <a:sym typeface="Courier New"/>
              </a:rPr>
              <a:t>: 'Giovanni Di Tulio', </a:t>
            </a:r>
            <a:r>
              <a:rPr lang="en" sz="1100" b="1">
                <a:solidFill>
                  <a:schemeClr val="lt2"/>
                </a:solidFill>
                <a:highlight>
                  <a:schemeClr val="accent1"/>
                </a:highlight>
                <a:latin typeface="Courier New"/>
                <a:ea typeface="Courier New"/>
                <a:cs typeface="Courier New"/>
                <a:sym typeface="Courier New"/>
              </a:rPr>
              <a:t>'email'</a:t>
            </a:r>
            <a:r>
              <a:rPr lang="en" sz="1100">
                <a:solidFill>
                  <a:schemeClr val="lt2"/>
                </a:solidFill>
                <a:highlight>
                  <a:schemeClr val="accent1"/>
                </a:highlight>
                <a:latin typeface="Courier New"/>
                <a:ea typeface="Courier New"/>
                <a:cs typeface="Courier New"/>
                <a:sym typeface="Courier New"/>
              </a:rPr>
              <a:t>: 'Giovanni .ditullio@student.bxl.be'}, … ]</a:t>
            </a:r>
            <a:endParaRPr sz="1100">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endParaRPr sz="1100">
              <a:solidFill>
                <a:schemeClr val="lt2"/>
              </a:solidFill>
              <a:highlight>
                <a:schemeClr val="accent1"/>
              </a:highlight>
              <a:latin typeface="Courier New"/>
              <a:ea typeface="Courier New"/>
              <a:cs typeface="Courier New"/>
              <a:sym typeface="Courier New"/>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24"/>
        <p:cNvGrpSpPr/>
        <p:nvPr/>
      </p:nvGrpSpPr>
      <p:grpSpPr>
        <a:xfrm>
          <a:off x="0" y="0"/>
          <a:ext cx="0" cy="0"/>
          <a:chOff x="0" y="0"/>
          <a:chExt cx="0" cy="0"/>
        </a:xfrm>
      </p:grpSpPr>
      <p:sp>
        <p:nvSpPr>
          <p:cNvPr id="425" name="Google Shape;425;p68"/>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1 - Step 4:  Create Structure Level 1 </a:t>
            </a:r>
            <a:endParaRPr/>
          </a:p>
        </p:txBody>
      </p:sp>
      <p:sp>
        <p:nvSpPr>
          <p:cNvPr id="426" name="Google Shape;426;p68"/>
          <p:cNvSpPr txBox="1">
            <a:spLocks noGrp="1"/>
          </p:cNvSpPr>
          <p:nvPr>
            <p:ph type="body" idx="1"/>
          </p:nvPr>
        </p:nvSpPr>
        <p:spPr>
          <a:xfrm>
            <a:off x="311700" y="1152475"/>
            <a:ext cx="8520600" cy="365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2"/>
                </a:solidFill>
                <a:highlight>
                  <a:schemeClr val="accent1"/>
                </a:highlight>
                <a:latin typeface="Courier New"/>
                <a:ea typeface="Courier New"/>
                <a:cs typeface="Courier New"/>
                <a:sym typeface="Courier New"/>
              </a:rPr>
              <a:t>### Simplified code: making list of groups from Python dict</a:t>
            </a:r>
            <a:endParaRPr>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2"/>
                </a:solidFill>
                <a:highlight>
                  <a:srgbClr val="FF9900"/>
                </a:highlight>
                <a:latin typeface="Courier New"/>
                <a:ea typeface="Courier New"/>
                <a:cs typeface="Courier New"/>
                <a:sym typeface="Courier New"/>
              </a:rPr>
              <a:t>def make_list_of_groups(member_list):    </a:t>
            </a:r>
            <a:endParaRPr sz="1200" b="1">
              <a:solidFill>
                <a:schemeClr val="lt2"/>
              </a:solidFill>
              <a:highlight>
                <a:srgbClr val="FF9900"/>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2"/>
                </a:solidFill>
                <a:highlight>
                  <a:srgbClr val="EFEFEF"/>
                </a:highlight>
                <a:latin typeface="Courier New"/>
                <a:ea typeface="Courier New"/>
                <a:cs typeface="Courier New"/>
                <a:sym typeface="Courier New"/>
              </a:rPr>
              <a:t> </a:t>
            </a:r>
            <a:r>
              <a:rPr lang="en" sz="1100" b="1">
                <a:solidFill>
                  <a:schemeClr val="lt2"/>
                </a:solidFill>
                <a:highlight>
                  <a:srgbClr val="EFEFEF"/>
                </a:highlight>
                <a:latin typeface="Courier New"/>
                <a:ea typeface="Courier New"/>
                <a:cs typeface="Courier New"/>
                <a:sym typeface="Courier New"/>
              </a:rPr>
              <a:t>  </a:t>
            </a:r>
            <a:r>
              <a:rPr lang="en" sz="1100">
                <a:solidFill>
                  <a:schemeClr val="lt2"/>
                </a:solidFill>
                <a:highlight>
                  <a:srgbClr val="EFEFEF"/>
                </a:highlight>
                <a:latin typeface="Courier New"/>
                <a:ea typeface="Courier New"/>
                <a:cs typeface="Courier New"/>
                <a:sym typeface="Courier New"/>
              </a:rPr>
              <a:t> </a:t>
            </a:r>
            <a:r>
              <a:rPr lang="en" sz="1100">
                <a:solidFill>
                  <a:schemeClr val="lt1"/>
                </a:solidFill>
                <a:highlight>
                  <a:srgbClr val="EFEFEF"/>
                </a:highlight>
                <a:latin typeface="Courier New"/>
                <a:ea typeface="Courier New"/>
                <a:cs typeface="Courier New"/>
                <a:sym typeface="Courier New"/>
              </a:rPr>
              <a:t>group_list = []</a:t>
            </a:r>
            <a:endParaRPr sz="11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1"/>
                </a:solidFill>
                <a:highlight>
                  <a:srgbClr val="EFEFEF"/>
                </a:highlight>
                <a:latin typeface="Courier New"/>
                <a:ea typeface="Courier New"/>
                <a:cs typeface="Courier New"/>
                <a:sym typeface="Courier New"/>
              </a:rPr>
              <a:t>    </a:t>
            </a:r>
            <a:r>
              <a:rPr lang="en" sz="1100" b="1">
                <a:solidFill>
                  <a:schemeClr val="lt1"/>
                </a:solidFill>
                <a:highlight>
                  <a:srgbClr val="EFEFEF"/>
                </a:highlight>
                <a:latin typeface="Courier New"/>
                <a:ea typeface="Courier New"/>
                <a:cs typeface="Courier New"/>
                <a:sym typeface="Courier New"/>
              </a:rPr>
              <a:t>for </a:t>
            </a:r>
            <a:r>
              <a:rPr lang="en" sz="1100">
                <a:solidFill>
                  <a:schemeClr val="lt1"/>
                </a:solidFill>
                <a:highlight>
                  <a:srgbClr val="EFEFEF"/>
                </a:highlight>
                <a:latin typeface="Courier New"/>
                <a:ea typeface="Courier New"/>
                <a:cs typeface="Courier New"/>
                <a:sym typeface="Courier New"/>
              </a:rPr>
              <a:t>rec </a:t>
            </a:r>
            <a:r>
              <a:rPr lang="en" sz="1100" b="1">
                <a:solidFill>
                  <a:schemeClr val="lt1"/>
                </a:solidFill>
                <a:highlight>
                  <a:srgbClr val="EFEFEF"/>
                </a:highlight>
                <a:latin typeface="Courier New"/>
                <a:ea typeface="Courier New"/>
                <a:cs typeface="Courier New"/>
                <a:sym typeface="Courier New"/>
              </a:rPr>
              <a:t>in </a:t>
            </a:r>
            <a:r>
              <a:rPr lang="en" sz="1100">
                <a:solidFill>
                  <a:schemeClr val="lt1"/>
                </a:solidFill>
                <a:highlight>
                  <a:srgbClr val="EFEFEF"/>
                </a:highlight>
                <a:latin typeface="Courier New"/>
                <a:ea typeface="Courier New"/>
                <a:cs typeface="Courier New"/>
                <a:sym typeface="Courier New"/>
              </a:rPr>
              <a:t>member_list:</a:t>
            </a:r>
            <a:endParaRPr sz="11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1"/>
                </a:solidFill>
                <a:highlight>
                  <a:srgbClr val="EFEFEF"/>
                </a:highlight>
                <a:latin typeface="Courier New"/>
                <a:ea typeface="Courier New"/>
                <a:cs typeface="Courier New"/>
                <a:sym typeface="Courier New"/>
              </a:rPr>
              <a:t>        group_list.</a:t>
            </a:r>
            <a:r>
              <a:rPr lang="en" sz="1100" b="1">
                <a:solidFill>
                  <a:schemeClr val="lt1"/>
                </a:solidFill>
                <a:highlight>
                  <a:srgbClr val="EFEFEF"/>
                </a:highlight>
                <a:latin typeface="Courier New"/>
                <a:ea typeface="Courier New"/>
                <a:cs typeface="Courier New"/>
                <a:sym typeface="Courier New"/>
              </a:rPr>
              <a:t>append</a:t>
            </a:r>
            <a:r>
              <a:rPr lang="en" sz="1100">
                <a:solidFill>
                  <a:schemeClr val="lt1"/>
                </a:solidFill>
                <a:highlight>
                  <a:srgbClr val="EFEFEF"/>
                </a:highlight>
                <a:latin typeface="Courier New"/>
                <a:ea typeface="Courier New"/>
                <a:cs typeface="Courier New"/>
                <a:sym typeface="Courier New"/>
              </a:rPr>
              <a:t>(rec</a:t>
            </a:r>
            <a:r>
              <a:rPr lang="en" sz="1100" b="1">
                <a:solidFill>
                  <a:schemeClr val="lt1"/>
                </a:solidFill>
                <a:highlight>
                  <a:srgbClr val="EFEFEF"/>
                </a:highlight>
                <a:latin typeface="Courier New"/>
                <a:ea typeface="Courier New"/>
                <a:cs typeface="Courier New"/>
                <a:sym typeface="Courier New"/>
              </a:rPr>
              <a:t>["group"]</a:t>
            </a:r>
            <a:r>
              <a:rPr lang="en" sz="1100">
                <a:solidFill>
                  <a:schemeClr val="lt1"/>
                </a:solidFill>
                <a:highlight>
                  <a:srgbClr val="EFEFEF"/>
                </a:highlight>
                <a:latin typeface="Courier New"/>
                <a:ea typeface="Courier New"/>
                <a:cs typeface="Courier New"/>
                <a:sym typeface="Courier New"/>
              </a:rPr>
              <a:t>)</a:t>
            </a:r>
            <a:endParaRPr sz="11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100">
                <a:solidFill>
                  <a:schemeClr val="lt1"/>
                </a:solidFill>
                <a:highlight>
                  <a:srgbClr val="EFEFEF"/>
                </a:highlight>
                <a:latin typeface="Courier New"/>
                <a:ea typeface="Courier New"/>
                <a:cs typeface="Courier New"/>
                <a:sym typeface="Courier New"/>
              </a:rPr>
              <a:t>    return group_list </a:t>
            </a:r>
            <a:r>
              <a:rPr lang="en" sz="1000" i="1">
                <a:solidFill>
                  <a:schemeClr val="lt1"/>
                </a:solidFill>
                <a:highlight>
                  <a:srgbClr val="EFEFEF"/>
                </a:highlight>
                <a:latin typeface="Courier New"/>
                <a:ea typeface="Courier New"/>
                <a:cs typeface="Courier New"/>
                <a:sym typeface="Courier New"/>
              </a:rPr>
              <a:t># =&gt; return the list of groups</a:t>
            </a:r>
            <a:endParaRPr sz="1000" i="1">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200" b="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endParaRPr sz="1000"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sz="1800" b="1">
                <a:solidFill>
                  <a:schemeClr val="lt1"/>
                </a:solidFill>
                <a:highlight>
                  <a:schemeClr val="accent1"/>
                </a:highlight>
                <a:latin typeface="Courier New"/>
                <a:ea typeface="Courier New"/>
                <a:cs typeface="Courier New"/>
                <a:sym typeface="Courier New"/>
              </a:rPr>
              <a:t>Function Call </a:t>
            </a:r>
            <a:r>
              <a:rPr lang="en" sz="1800">
                <a:solidFill>
                  <a:schemeClr val="lt1"/>
                </a:solidFill>
                <a:highlight>
                  <a:schemeClr val="accent1"/>
                </a:highlight>
                <a:latin typeface="Courier New"/>
                <a:ea typeface="Courier New"/>
                <a:cs typeface="Courier New"/>
                <a:sym typeface="Courier New"/>
              </a:rPr>
              <a:t>in Python Script</a:t>
            </a:r>
            <a:r>
              <a:rPr lang="en" sz="1200" b="1">
                <a:solidFill>
                  <a:schemeClr val="lt2"/>
                </a:solidFill>
                <a:highlight>
                  <a:schemeClr val="accent1"/>
                </a:highlight>
                <a:latin typeface="Courier New"/>
                <a:ea typeface="Courier New"/>
                <a:cs typeface="Courier New"/>
                <a:sym typeface="Courier New"/>
              </a:rPr>
              <a:t/>
            </a:r>
            <a:br>
              <a:rPr lang="en" sz="1200" b="1">
                <a:solidFill>
                  <a:schemeClr val="lt2"/>
                </a:solidFill>
                <a:highlight>
                  <a:schemeClr val="accent1"/>
                </a:highlight>
                <a:latin typeface="Courier New"/>
                <a:ea typeface="Courier New"/>
                <a:cs typeface="Courier New"/>
                <a:sym typeface="Courier New"/>
              </a:rPr>
            </a:br>
            <a:r>
              <a:rPr lang="en" sz="1200">
                <a:solidFill>
                  <a:schemeClr val="lt2"/>
                </a:solidFill>
                <a:highlight>
                  <a:schemeClr val="accent1"/>
                </a:highlight>
                <a:latin typeface="Courier New"/>
                <a:ea typeface="Courier New"/>
                <a:cs typeface="Courier New"/>
                <a:sym typeface="Courier New"/>
              </a:rPr>
              <a:t>group_list  = </a:t>
            </a:r>
            <a:r>
              <a:rPr lang="en" sz="1200" b="1">
                <a:solidFill>
                  <a:schemeClr val="lt2"/>
                </a:solidFill>
                <a:highlight>
                  <a:schemeClr val="accent1"/>
                </a:highlight>
                <a:latin typeface="Courier New"/>
                <a:ea typeface="Courier New"/>
                <a:cs typeface="Courier New"/>
                <a:sym typeface="Courier New"/>
              </a:rPr>
              <a:t>make_list_of_groups</a:t>
            </a:r>
            <a:r>
              <a:rPr lang="en" sz="1200">
                <a:solidFill>
                  <a:schemeClr val="lt2"/>
                </a:solidFill>
                <a:highlight>
                  <a:schemeClr val="accent1"/>
                </a:highlight>
                <a:latin typeface="Courier New"/>
                <a:ea typeface="Courier New"/>
                <a:cs typeface="Courier New"/>
                <a:sym typeface="Courier New"/>
              </a:rPr>
              <a:t>(member_list)  </a:t>
            </a:r>
            <a:r>
              <a:rPr lang="en" sz="1000" b="1">
                <a:solidFill>
                  <a:schemeClr val="lt2"/>
                </a:solidFill>
                <a:highlight>
                  <a:schemeClr val="accent1"/>
                </a:highlight>
                <a:latin typeface="Courier New"/>
                <a:ea typeface="Courier New"/>
                <a:cs typeface="Courier New"/>
                <a:sym typeface="Courier New"/>
              </a:rPr>
              <a:t/>
            </a:r>
            <a:br>
              <a:rPr lang="en" sz="1000" b="1">
                <a:solidFill>
                  <a:schemeClr val="lt2"/>
                </a:solidFill>
                <a:highlight>
                  <a:schemeClr val="accent1"/>
                </a:highlight>
                <a:latin typeface="Courier New"/>
                <a:ea typeface="Courier New"/>
                <a:cs typeface="Courier New"/>
                <a:sym typeface="Courier New"/>
              </a:rPr>
            </a:br>
            <a:r>
              <a:rPr lang="en" sz="1000" b="1">
                <a:solidFill>
                  <a:schemeClr val="lt2"/>
                </a:solidFill>
                <a:highlight>
                  <a:schemeClr val="accent1"/>
                </a:highlight>
                <a:latin typeface="Courier New"/>
                <a:ea typeface="Courier New"/>
                <a:cs typeface="Courier New"/>
                <a:sym typeface="Courier New"/>
              </a:rPr>
              <a:t/>
            </a:r>
            <a:br>
              <a:rPr lang="en" sz="1000" b="1">
                <a:solidFill>
                  <a:schemeClr val="lt2"/>
                </a:solidFill>
                <a:highlight>
                  <a:schemeClr val="accent1"/>
                </a:highlight>
                <a:latin typeface="Courier New"/>
                <a:ea typeface="Courier New"/>
                <a:cs typeface="Courier New"/>
                <a:sym typeface="Courier New"/>
              </a:rPr>
            </a:br>
            <a:r>
              <a:rPr lang="en" sz="1800" b="1">
                <a:solidFill>
                  <a:schemeClr val="lt1"/>
                </a:solidFill>
                <a:highlight>
                  <a:schemeClr val="accent1"/>
                </a:highlight>
                <a:latin typeface="Courier New"/>
                <a:ea typeface="Courier New"/>
                <a:cs typeface="Courier New"/>
                <a:sym typeface="Courier New"/>
              </a:rPr>
              <a:t>Result Example:</a:t>
            </a:r>
            <a:r>
              <a:rPr lang="en" sz="1800">
                <a:solidFill>
                  <a:schemeClr val="lt1"/>
                </a:solidFill>
                <a:highlight>
                  <a:schemeClr val="accent1"/>
                </a:highlight>
                <a:latin typeface="Courier New"/>
                <a:ea typeface="Courier New"/>
                <a:cs typeface="Courier New"/>
                <a:sym typeface="Courier New"/>
              </a:rPr>
              <a:t> </a:t>
            </a:r>
            <a:r>
              <a:rPr lang="en" sz="1800" b="1">
                <a:solidFill>
                  <a:schemeClr val="lt1"/>
                </a:solidFill>
                <a:highlight>
                  <a:schemeClr val="accent1"/>
                </a:highlight>
                <a:latin typeface="Courier New"/>
                <a:ea typeface="Courier New"/>
                <a:cs typeface="Courier New"/>
                <a:sym typeface="Courier New"/>
              </a:rPr>
              <a:t>list of groups</a:t>
            </a:r>
            <a:br>
              <a:rPr lang="en" sz="1800" b="1">
                <a:solidFill>
                  <a:schemeClr val="lt1"/>
                </a:solidFill>
                <a:highlight>
                  <a:schemeClr val="accent1"/>
                </a:highlight>
                <a:latin typeface="Courier New"/>
                <a:ea typeface="Courier New"/>
                <a:cs typeface="Courier New"/>
                <a:sym typeface="Courier New"/>
              </a:rPr>
            </a:br>
            <a:r>
              <a:rPr lang="en" sz="1000">
                <a:solidFill>
                  <a:schemeClr val="lt2"/>
                </a:solidFill>
                <a:highlight>
                  <a:schemeClr val="accent1"/>
                </a:highlight>
                <a:latin typeface="Courier New"/>
                <a:ea typeface="Courier New"/>
                <a:cs typeface="Courier New"/>
                <a:sym typeface="Courier New"/>
              </a:rPr>
              <a:t>['GROUP_ALPHA', 'GROUP_KAPPA', 'GROUP_DELTA']</a:t>
            </a:r>
            <a:endParaRPr sz="1000">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endParaRPr sz="1000">
              <a:solidFill>
                <a:schemeClr val="lt2"/>
              </a:solidFill>
              <a:highlight>
                <a:schemeClr val="accent1"/>
              </a:highlight>
              <a:latin typeface="Courier New"/>
              <a:ea typeface="Courier New"/>
              <a:cs typeface="Courier New"/>
              <a:sym typeface="Courier New"/>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30"/>
        <p:cNvGrpSpPr/>
        <p:nvPr/>
      </p:nvGrpSpPr>
      <p:grpSpPr>
        <a:xfrm>
          <a:off x="0" y="0"/>
          <a:ext cx="0" cy="0"/>
          <a:chOff x="0" y="0"/>
          <a:chExt cx="0" cy="0"/>
        </a:xfrm>
      </p:grpSpPr>
      <p:sp>
        <p:nvSpPr>
          <p:cNvPr id="431" name="Google Shape;431;p69"/>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1 - Step 5: Create Structure Level 2 </a:t>
            </a:r>
            <a:endParaRPr/>
          </a:p>
        </p:txBody>
      </p:sp>
      <p:sp>
        <p:nvSpPr>
          <p:cNvPr id="432" name="Google Shape;432;p69"/>
          <p:cNvSpPr txBox="1">
            <a:spLocks noGrp="1"/>
          </p:cNvSpPr>
          <p:nvPr>
            <p:ph type="body" idx="1"/>
          </p:nvPr>
        </p:nvSpPr>
        <p:spPr>
          <a:xfrm>
            <a:off x="311700" y="1152475"/>
            <a:ext cx="8520600" cy="381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a:solidFill>
                  <a:schemeClr val="lt2"/>
                </a:solidFill>
                <a:highlight>
                  <a:schemeClr val="accent1"/>
                </a:highlight>
                <a:latin typeface="Courier New"/>
                <a:ea typeface="Courier New"/>
                <a:cs typeface="Courier New"/>
                <a:sym typeface="Courier New"/>
              </a:rPr>
              <a:t>### Simplified code: attaching group members to group</a:t>
            </a:r>
            <a:endParaRPr sz="11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b="1">
                <a:solidFill>
                  <a:schemeClr val="lt2"/>
                </a:solidFill>
                <a:highlight>
                  <a:srgbClr val="FF9900"/>
                </a:highlight>
                <a:latin typeface="Courier New"/>
                <a:ea typeface="Courier New"/>
                <a:cs typeface="Courier New"/>
                <a:sym typeface="Courier New"/>
              </a:rPr>
              <a:t>def attach_members_to_groups(group_rec, member_list):        </a:t>
            </a:r>
            <a:endParaRPr sz="1200" b="1">
              <a:solidFill>
                <a:schemeClr val="lt2"/>
              </a:solidFill>
              <a:highlight>
                <a:srgbClr val="FF9900"/>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b="1">
                <a:solidFill>
                  <a:schemeClr val="lt1"/>
                </a:solidFill>
                <a:highlight>
                  <a:srgbClr val="EFEFEF"/>
                </a:highlight>
                <a:latin typeface="Courier New"/>
                <a:ea typeface="Courier New"/>
                <a:cs typeface="Courier New"/>
                <a:sym typeface="Courier New"/>
              </a:rPr>
              <a:t>   </a:t>
            </a:r>
            <a:r>
              <a:rPr lang="en" sz="1200">
                <a:solidFill>
                  <a:schemeClr val="lt1"/>
                </a:solidFill>
                <a:highlight>
                  <a:srgbClr val="EFEFEF"/>
                </a:highlight>
                <a:latin typeface="Courier New"/>
                <a:ea typeface="Courier New"/>
                <a:cs typeface="Courier New"/>
                <a:sym typeface="Courier New"/>
              </a:rPr>
              <a:t> </a:t>
            </a:r>
            <a:r>
              <a:rPr lang="en" sz="1200" b="1">
                <a:solidFill>
                  <a:schemeClr val="lt1"/>
                </a:solidFill>
                <a:highlight>
                  <a:srgbClr val="EFEFEF"/>
                </a:highlight>
                <a:latin typeface="Courier New"/>
                <a:ea typeface="Courier New"/>
                <a:cs typeface="Courier New"/>
                <a:sym typeface="Courier New"/>
              </a:rPr>
              <a:t>mem_dict </a:t>
            </a:r>
            <a:r>
              <a:rPr lang="en" sz="1200">
                <a:solidFill>
                  <a:schemeClr val="lt1"/>
                </a:solidFill>
                <a:highlight>
                  <a:srgbClr val="EFEFEF"/>
                </a:highlight>
                <a:latin typeface="Courier New"/>
                <a:ea typeface="Courier New"/>
                <a:cs typeface="Courier New"/>
                <a:sym typeface="Courier New"/>
              </a:rPr>
              <a:t>= {}</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1"/>
                </a:solidFill>
                <a:highlight>
                  <a:srgbClr val="EFEFEF"/>
                </a:highlight>
                <a:latin typeface="Courier New"/>
                <a:ea typeface="Courier New"/>
                <a:cs typeface="Courier New"/>
                <a:sym typeface="Courier New"/>
              </a:rPr>
              <a:t>    mem_list = [mem_dict]</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1"/>
                </a:solidFill>
                <a:highlight>
                  <a:srgbClr val="EFEFEF"/>
                </a:highlight>
                <a:latin typeface="Courier New"/>
                <a:ea typeface="Courier New"/>
                <a:cs typeface="Courier New"/>
                <a:sym typeface="Courier New"/>
              </a:rPr>
              <a:t>    </a:t>
            </a:r>
            <a:r>
              <a:rPr lang="en" sz="1200" b="1">
                <a:solidFill>
                  <a:schemeClr val="lt1"/>
                </a:solidFill>
                <a:highlight>
                  <a:srgbClr val="EFEFEF"/>
                </a:highlight>
                <a:latin typeface="Courier New"/>
                <a:ea typeface="Courier New"/>
                <a:cs typeface="Courier New"/>
                <a:sym typeface="Courier New"/>
              </a:rPr>
              <a:t>for </a:t>
            </a:r>
            <a:r>
              <a:rPr lang="en" sz="1200">
                <a:solidFill>
                  <a:schemeClr val="lt1"/>
                </a:solidFill>
                <a:highlight>
                  <a:srgbClr val="EFEFEF"/>
                </a:highlight>
                <a:latin typeface="Courier New"/>
                <a:ea typeface="Courier New"/>
                <a:cs typeface="Courier New"/>
                <a:sym typeface="Courier New"/>
              </a:rPr>
              <a:t>membr </a:t>
            </a:r>
            <a:r>
              <a:rPr lang="en" sz="1200" b="1">
                <a:solidFill>
                  <a:schemeClr val="lt1"/>
                </a:solidFill>
                <a:highlight>
                  <a:srgbClr val="EFEFEF"/>
                </a:highlight>
                <a:latin typeface="Courier New"/>
                <a:ea typeface="Courier New"/>
                <a:cs typeface="Courier New"/>
                <a:sym typeface="Courier New"/>
              </a:rPr>
              <a:t>in </a:t>
            </a:r>
            <a:r>
              <a:rPr lang="en" sz="1200">
                <a:solidFill>
                  <a:schemeClr val="lt1"/>
                </a:solidFill>
                <a:highlight>
                  <a:srgbClr val="EFEFEF"/>
                </a:highlight>
                <a:latin typeface="Courier New"/>
                <a:ea typeface="Courier New"/>
                <a:cs typeface="Courier New"/>
                <a:sym typeface="Courier New"/>
              </a:rPr>
              <a:t>member_list:</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1"/>
                </a:solidFill>
                <a:highlight>
                  <a:srgbClr val="EFEFEF"/>
                </a:highlight>
                <a:latin typeface="Courier New"/>
                <a:ea typeface="Courier New"/>
                <a:cs typeface="Courier New"/>
                <a:sym typeface="Courier New"/>
              </a:rPr>
              <a:t>        if membr["group"] == group_rec:</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1"/>
                </a:solidFill>
                <a:highlight>
                  <a:srgbClr val="EFEFEF"/>
                </a:highlight>
                <a:latin typeface="Courier New"/>
                <a:ea typeface="Courier New"/>
                <a:cs typeface="Courier New"/>
                <a:sym typeface="Courier New"/>
              </a:rPr>
              <a:t>            mem_dict["person_name"]  = membr["person_name"]</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1"/>
                </a:solidFill>
                <a:highlight>
                  <a:srgbClr val="EFEFEF"/>
                </a:highlight>
                <a:latin typeface="Courier New"/>
                <a:ea typeface="Courier New"/>
                <a:cs typeface="Courier New"/>
                <a:sym typeface="Courier New"/>
              </a:rPr>
              <a:t>            mem_dict["email"] = membr["email"]</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1"/>
                </a:solidFill>
                <a:highlight>
                  <a:srgbClr val="EFEFEF"/>
                </a:highlight>
                <a:latin typeface="Courier New"/>
                <a:ea typeface="Courier New"/>
                <a:cs typeface="Courier New"/>
                <a:sym typeface="Courier New"/>
              </a:rPr>
              <a:t>            mem_list.</a:t>
            </a:r>
            <a:r>
              <a:rPr lang="en" sz="1200" b="1">
                <a:solidFill>
                  <a:schemeClr val="lt1"/>
                </a:solidFill>
                <a:highlight>
                  <a:srgbClr val="EFEFEF"/>
                </a:highlight>
                <a:latin typeface="Courier New"/>
                <a:ea typeface="Courier New"/>
                <a:cs typeface="Courier New"/>
                <a:sym typeface="Courier New"/>
              </a:rPr>
              <a:t>append</a:t>
            </a:r>
            <a:r>
              <a:rPr lang="en" sz="1200">
                <a:solidFill>
                  <a:schemeClr val="lt1"/>
                </a:solidFill>
                <a:highlight>
                  <a:srgbClr val="EFEFEF"/>
                </a:highlight>
                <a:latin typeface="Courier New"/>
                <a:ea typeface="Courier New"/>
                <a:cs typeface="Courier New"/>
                <a:sym typeface="Courier New"/>
              </a:rPr>
              <a:t>(mem_dict.copy())</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1"/>
                </a:solidFill>
                <a:highlight>
                  <a:srgbClr val="EFEFEF"/>
                </a:highlight>
                <a:latin typeface="Courier New"/>
                <a:ea typeface="Courier New"/>
                <a:cs typeface="Courier New"/>
                <a:sym typeface="Courier New"/>
              </a:rPr>
              <a:t>    return mem_list</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000" b="1">
                <a:solidFill>
                  <a:schemeClr val="lt2"/>
                </a:solidFill>
                <a:highlight>
                  <a:schemeClr val="accent1"/>
                </a:highlight>
                <a:latin typeface="Courier New"/>
                <a:ea typeface="Courier New"/>
                <a:cs typeface="Courier New"/>
                <a:sym typeface="Courier New"/>
              </a:rPr>
              <a:t>        </a:t>
            </a:r>
            <a:endParaRPr sz="1000"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sz="1800" b="1">
                <a:solidFill>
                  <a:schemeClr val="lt1"/>
                </a:solidFill>
                <a:highlight>
                  <a:schemeClr val="accent1"/>
                </a:highlight>
                <a:latin typeface="Courier New"/>
                <a:ea typeface="Courier New"/>
                <a:cs typeface="Courier New"/>
                <a:sym typeface="Courier New"/>
              </a:rPr>
              <a:t>Function Call in Python Script: </a:t>
            </a:r>
            <a:r>
              <a:rPr lang="en" sz="800" b="1">
                <a:solidFill>
                  <a:schemeClr val="lt2"/>
                </a:solidFill>
                <a:highlight>
                  <a:schemeClr val="accent1"/>
                </a:highlight>
                <a:latin typeface="Courier New"/>
                <a:ea typeface="Courier New"/>
                <a:cs typeface="Courier New"/>
                <a:sym typeface="Courier New"/>
              </a:rPr>
              <a:t/>
            </a:r>
            <a:br>
              <a:rPr lang="en" sz="800" b="1">
                <a:solidFill>
                  <a:schemeClr val="lt2"/>
                </a:solidFill>
                <a:highlight>
                  <a:schemeClr val="accent1"/>
                </a:highlight>
                <a:latin typeface="Courier New"/>
                <a:ea typeface="Courier New"/>
                <a:cs typeface="Courier New"/>
                <a:sym typeface="Courier New"/>
              </a:rPr>
            </a:br>
            <a:r>
              <a:rPr lang="en" sz="1200" b="1">
                <a:solidFill>
                  <a:schemeClr val="lt1"/>
                </a:solidFill>
                <a:highlight>
                  <a:srgbClr val="EFEFEF"/>
                </a:highlight>
                <a:latin typeface="Courier New"/>
                <a:ea typeface="Courier New"/>
                <a:cs typeface="Courier New"/>
                <a:sym typeface="Courier New"/>
              </a:rPr>
              <a:t>for </a:t>
            </a:r>
            <a:r>
              <a:rPr lang="en" sz="1200">
                <a:solidFill>
                  <a:schemeClr val="lt1"/>
                </a:solidFill>
                <a:highlight>
                  <a:srgbClr val="EFEFEF"/>
                </a:highlight>
                <a:latin typeface="Courier New"/>
                <a:ea typeface="Courier New"/>
                <a:cs typeface="Courier New"/>
                <a:sym typeface="Courier New"/>
              </a:rPr>
              <a:t>group_rec </a:t>
            </a:r>
            <a:r>
              <a:rPr lang="en" sz="1200" b="1">
                <a:solidFill>
                  <a:schemeClr val="lt1"/>
                </a:solidFill>
                <a:highlight>
                  <a:srgbClr val="EFEFEF"/>
                </a:highlight>
                <a:latin typeface="Courier New"/>
                <a:ea typeface="Courier New"/>
                <a:cs typeface="Courier New"/>
                <a:sym typeface="Courier New"/>
              </a:rPr>
              <a:t>in group_list</a:t>
            </a:r>
            <a:r>
              <a:rPr lang="en" sz="1200">
                <a:solidFill>
                  <a:schemeClr val="lt1"/>
                </a:solidFill>
                <a:highlight>
                  <a:srgbClr val="EFEFEF"/>
                </a:highlight>
                <a:latin typeface="Courier New"/>
                <a:ea typeface="Courier New"/>
                <a:cs typeface="Courier New"/>
                <a:sym typeface="Courier New"/>
              </a:rPr>
              <a:t>:</a:t>
            </a:r>
            <a:br>
              <a:rPr lang="en" sz="1200">
                <a:solidFill>
                  <a:schemeClr val="lt1"/>
                </a:solidFill>
                <a:highlight>
                  <a:srgbClr val="EFEFEF"/>
                </a:highlight>
                <a:latin typeface="Courier New"/>
                <a:ea typeface="Courier New"/>
                <a:cs typeface="Courier New"/>
                <a:sym typeface="Courier New"/>
              </a:rPr>
            </a:br>
            <a:r>
              <a:rPr lang="en" sz="1200">
                <a:solidFill>
                  <a:schemeClr val="lt1"/>
                </a:solidFill>
                <a:highlight>
                  <a:srgbClr val="EFEFEF"/>
                </a:highlight>
                <a:latin typeface="Courier New"/>
                <a:ea typeface="Courier New"/>
                <a:cs typeface="Courier New"/>
                <a:sym typeface="Courier New"/>
              </a:rPr>
              <a:t>    all_members = </a:t>
            </a:r>
            <a:r>
              <a:rPr lang="en" sz="1200" b="1">
                <a:solidFill>
                  <a:schemeClr val="lt1"/>
                </a:solidFill>
                <a:highlight>
                  <a:srgbClr val="EFEFEF"/>
                </a:highlight>
                <a:latin typeface="Courier New"/>
                <a:ea typeface="Courier New"/>
                <a:cs typeface="Courier New"/>
                <a:sym typeface="Courier New"/>
              </a:rPr>
              <a:t>attach_members_to_groups</a:t>
            </a:r>
            <a:r>
              <a:rPr lang="en" sz="1200">
                <a:solidFill>
                  <a:schemeClr val="lt1"/>
                </a:solidFill>
                <a:highlight>
                  <a:srgbClr val="EFEFEF"/>
                </a:highlight>
                <a:latin typeface="Courier New"/>
                <a:ea typeface="Courier New"/>
                <a:cs typeface="Courier New"/>
                <a:sym typeface="Courier New"/>
              </a:rPr>
              <a:t>(group_rec, member_list)</a:t>
            </a:r>
            <a:r>
              <a:rPr lang="en" sz="1000">
                <a:solidFill>
                  <a:schemeClr val="lt1"/>
                </a:solidFill>
                <a:highlight>
                  <a:srgbClr val="EFEFEF"/>
                </a:highlight>
                <a:latin typeface="Courier New"/>
                <a:ea typeface="Courier New"/>
                <a:cs typeface="Courier New"/>
                <a:sym typeface="Courier New"/>
              </a:rPr>
              <a:t/>
            </a:r>
            <a:br>
              <a:rPr lang="en" sz="1000">
                <a:solidFill>
                  <a:schemeClr val="lt1"/>
                </a:solidFill>
                <a:highlight>
                  <a:srgbClr val="EFEFEF"/>
                </a:highlight>
                <a:latin typeface="Courier New"/>
                <a:ea typeface="Courier New"/>
                <a:cs typeface="Courier New"/>
                <a:sym typeface="Courier New"/>
              </a:rPr>
            </a:br>
            <a:endParaRPr sz="1000">
              <a:solidFill>
                <a:schemeClr val="lt1"/>
              </a:solidFill>
              <a:highlight>
                <a:srgbClr val="EFEFEF"/>
              </a:highlight>
              <a:latin typeface="Courier New"/>
              <a:ea typeface="Courier New"/>
              <a:cs typeface="Courier New"/>
              <a:sym typeface="Courier New"/>
            </a:endParaRPr>
          </a:p>
          <a:p>
            <a:pPr marL="0" lvl="0" indent="0" algn="l" rtl="0">
              <a:spcBef>
                <a:spcPts val="0"/>
              </a:spcBef>
              <a:spcAft>
                <a:spcPts val="0"/>
              </a:spcAft>
              <a:buNone/>
            </a:pPr>
            <a:r>
              <a:rPr lang="en" sz="1900" b="1">
                <a:solidFill>
                  <a:schemeClr val="lt1"/>
                </a:solidFill>
                <a:highlight>
                  <a:schemeClr val="accent1"/>
                </a:highlight>
                <a:latin typeface="Courier New"/>
                <a:ea typeface="Courier New"/>
                <a:cs typeface="Courier New"/>
                <a:sym typeface="Courier New"/>
              </a:rPr>
              <a:t>Result Example</a:t>
            </a:r>
            <a:r>
              <a:rPr lang="en" sz="1000">
                <a:solidFill>
                  <a:schemeClr val="lt2"/>
                </a:solidFill>
                <a:highlight>
                  <a:schemeClr val="accent1"/>
                </a:highlight>
              </a:rPr>
              <a:t/>
            </a:r>
            <a:br>
              <a:rPr lang="en" sz="1000">
                <a:solidFill>
                  <a:schemeClr val="lt2"/>
                </a:solidFill>
                <a:highlight>
                  <a:schemeClr val="accent1"/>
                </a:highlight>
              </a:rPr>
            </a:br>
            <a:r>
              <a:rPr lang="en" sz="1000">
                <a:solidFill>
                  <a:schemeClr val="lt2"/>
                </a:solidFill>
                <a:highlight>
                  <a:schemeClr val="accent1"/>
                </a:highlight>
                <a:latin typeface="Courier New"/>
                <a:ea typeface="Courier New"/>
                <a:cs typeface="Courier New"/>
                <a:sym typeface="Courier New"/>
              </a:rPr>
              <a:t>{</a:t>
            </a:r>
            <a:r>
              <a:rPr lang="en" sz="1000" b="1">
                <a:solidFill>
                  <a:schemeClr val="lt2"/>
                </a:solidFill>
                <a:highlight>
                  <a:schemeClr val="accent1"/>
                </a:highlight>
                <a:latin typeface="Courier New"/>
                <a:ea typeface="Courier New"/>
                <a:cs typeface="Courier New"/>
                <a:sym typeface="Courier New"/>
              </a:rPr>
              <a:t>'group'</a:t>
            </a:r>
            <a:r>
              <a:rPr lang="en" sz="1000">
                <a:solidFill>
                  <a:schemeClr val="lt2"/>
                </a:solidFill>
                <a:highlight>
                  <a:schemeClr val="accent1"/>
                </a:highlight>
                <a:latin typeface="Courier New"/>
                <a:ea typeface="Courier New"/>
                <a:cs typeface="Courier New"/>
                <a:sym typeface="Courier New"/>
              </a:rPr>
              <a:t>: {'group': {'group_name': 'GROUP_ALPHA', 'members': [{'person_name': 'Vincent Cassata', 'email': 'vincent.cassata@student.bxl.be'}, {'person_name': 'Giovanni Di Tulio', 'email': 'Giovanni.ditullio@student.bxl.be'}, ...</a:t>
            </a:r>
            <a:endParaRPr sz="1000">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000">
                <a:solidFill>
                  <a:schemeClr val="lt2"/>
                </a:solidFill>
                <a:highlight>
                  <a:schemeClr val="accent1"/>
                </a:highlight>
                <a:latin typeface="Courier New"/>
                <a:ea typeface="Courier New"/>
                <a:cs typeface="Courier New"/>
                <a:sym typeface="Courier New"/>
              </a:rPr>
              <a:t/>
            </a:r>
            <a:br>
              <a:rPr lang="en" sz="1000">
                <a:solidFill>
                  <a:schemeClr val="lt2"/>
                </a:solidFill>
                <a:highlight>
                  <a:schemeClr val="accent1"/>
                </a:highlight>
                <a:latin typeface="Courier New"/>
                <a:ea typeface="Courier New"/>
                <a:cs typeface="Courier New"/>
                <a:sym typeface="Courier New"/>
              </a:rPr>
            </a:br>
            <a:endParaRPr sz="1000">
              <a:solidFill>
                <a:schemeClr val="lt2"/>
              </a:solidFill>
              <a:highlight>
                <a:schemeClr val="accent1"/>
              </a:highlight>
              <a:latin typeface="Courier New"/>
              <a:ea typeface="Courier New"/>
              <a:cs typeface="Courier New"/>
              <a:sym typeface="Courier New"/>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36"/>
        <p:cNvGrpSpPr/>
        <p:nvPr/>
      </p:nvGrpSpPr>
      <p:grpSpPr>
        <a:xfrm>
          <a:off x="0" y="0"/>
          <a:ext cx="0" cy="0"/>
          <a:chOff x="0" y="0"/>
          <a:chExt cx="0" cy="0"/>
        </a:xfrm>
      </p:grpSpPr>
      <p:sp>
        <p:nvSpPr>
          <p:cNvPr id="437" name="Google Shape;437;p70"/>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1 - Step 6: Run main() function</a:t>
            </a:r>
            <a:endParaRPr/>
          </a:p>
        </p:txBody>
      </p:sp>
      <p:sp>
        <p:nvSpPr>
          <p:cNvPr id="438" name="Google Shape;438;p70"/>
          <p:cNvSpPr txBox="1">
            <a:spLocks noGrp="1"/>
          </p:cNvSpPr>
          <p:nvPr>
            <p:ph type="body" idx="1"/>
          </p:nvPr>
        </p:nvSpPr>
        <p:spPr>
          <a:xfrm>
            <a:off x="311700" y="1152475"/>
            <a:ext cx="8709900" cy="381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2"/>
                </a:solidFill>
                <a:highlight>
                  <a:schemeClr val="accent1"/>
                </a:highlight>
                <a:latin typeface="Courier New"/>
                <a:ea typeface="Courier New"/>
                <a:cs typeface="Courier New"/>
                <a:sym typeface="Courier New"/>
              </a:rPr>
              <a:t>### Simplified code: calling functions creating data structure</a:t>
            </a:r>
            <a:endParaRPr>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2"/>
                </a:solidFill>
                <a:highlight>
                  <a:srgbClr val="FF9900"/>
                </a:highlight>
                <a:latin typeface="Courier New"/>
                <a:ea typeface="Courier New"/>
                <a:cs typeface="Courier New"/>
                <a:sym typeface="Courier New"/>
              </a:rPr>
              <a:t>def main():</a:t>
            </a:r>
            <a:endParaRPr sz="1200" b="1">
              <a:solidFill>
                <a:schemeClr val="lt2"/>
              </a:solidFill>
              <a:highlight>
                <a:srgbClr val="FF9900"/>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rgbClr val="EFEFEF"/>
                </a:highlight>
                <a:latin typeface="Courier New"/>
                <a:ea typeface="Courier New"/>
                <a:cs typeface="Courier New"/>
                <a:sym typeface="Courier New"/>
              </a:rPr>
              <a:t>    </a:t>
            </a:r>
            <a:r>
              <a:rPr lang="en" sz="1200">
                <a:solidFill>
                  <a:schemeClr val="lt1"/>
                </a:solidFill>
                <a:highlight>
                  <a:srgbClr val="EFEFEF"/>
                </a:highlight>
                <a:latin typeface="Courier New"/>
                <a:ea typeface="Courier New"/>
                <a:cs typeface="Courier New"/>
                <a:sym typeface="Courier New"/>
              </a:rPr>
              <a:t>member_list = </a:t>
            </a:r>
            <a:r>
              <a:rPr lang="en" sz="1200" b="1">
                <a:solidFill>
                  <a:schemeClr val="lt1"/>
                </a:solidFill>
                <a:highlight>
                  <a:srgbClr val="EFEFEF"/>
                </a:highlight>
                <a:latin typeface="Courier New"/>
                <a:ea typeface="Courier New"/>
                <a:cs typeface="Courier New"/>
                <a:sym typeface="Courier New"/>
              </a:rPr>
              <a:t>find_all_persons_and_groups</a:t>
            </a:r>
            <a:r>
              <a:rPr lang="en" sz="1200">
                <a:solidFill>
                  <a:schemeClr val="lt1"/>
                </a:solidFill>
                <a:highlight>
                  <a:srgbClr val="EFEFEF"/>
                </a:highlight>
                <a:latin typeface="Courier New"/>
                <a:ea typeface="Courier New"/>
                <a:cs typeface="Courier New"/>
                <a:sym typeface="Courier New"/>
              </a:rPr>
              <a:t>("webex_groups.xlsx")</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    group_list  = </a:t>
            </a:r>
            <a:r>
              <a:rPr lang="en" sz="1200" b="1">
                <a:solidFill>
                  <a:schemeClr val="lt1"/>
                </a:solidFill>
                <a:highlight>
                  <a:srgbClr val="EFEFEF"/>
                </a:highlight>
                <a:latin typeface="Courier New"/>
                <a:ea typeface="Courier New"/>
                <a:cs typeface="Courier New"/>
                <a:sym typeface="Courier New"/>
              </a:rPr>
              <a:t>make_list_of_groups</a:t>
            </a:r>
            <a:r>
              <a:rPr lang="en" sz="1200">
                <a:solidFill>
                  <a:schemeClr val="lt1"/>
                </a:solidFill>
                <a:highlight>
                  <a:srgbClr val="EFEFEF"/>
                </a:highlight>
                <a:latin typeface="Courier New"/>
                <a:ea typeface="Courier New"/>
                <a:cs typeface="Courier New"/>
                <a:sym typeface="Courier New"/>
              </a:rPr>
              <a:t>(member_list)  </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    all_members = []</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    for </a:t>
            </a:r>
            <a:r>
              <a:rPr lang="en" sz="1200" b="1">
                <a:solidFill>
                  <a:schemeClr val="lt1"/>
                </a:solidFill>
                <a:highlight>
                  <a:srgbClr val="EFEFEF"/>
                </a:highlight>
                <a:latin typeface="Courier New"/>
                <a:ea typeface="Courier New"/>
                <a:cs typeface="Courier New"/>
                <a:sym typeface="Courier New"/>
              </a:rPr>
              <a:t>group_rec </a:t>
            </a:r>
            <a:r>
              <a:rPr lang="en" sz="1200">
                <a:solidFill>
                  <a:schemeClr val="lt1"/>
                </a:solidFill>
                <a:highlight>
                  <a:srgbClr val="EFEFEF"/>
                </a:highlight>
                <a:latin typeface="Courier New"/>
                <a:ea typeface="Courier New"/>
                <a:cs typeface="Courier New"/>
                <a:sym typeface="Courier New"/>
              </a:rPr>
              <a:t>in group_list:</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        </a:t>
            </a:r>
            <a:r>
              <a:rPr lang="en" sz="1200" b="1">
                <a:solidFill>
                  <a:schemeClr val="lt1"/>
                </a:solidFill>
                <a:highlight>
                  <a:srgbClr val="EFEFEF"/>
                </a:highlight>
                <a:latin typeface="Courier New"/>
                <a:ea typeface="Courier New"/>
                <a:cs typeface="Courier New"/>
                <a:sym typeface="Courier New"/>
              </a:rPr>
              <a:t>all_members </a:t>
            </a:r>
            <a:r>
              <a:rPr lang="en" sz="1200">
                <a:solidFill>
                  <a:schemeClr val="lt1"/>
                </a:solidFill>
                <a:highlight>
                  <a:srgbClr val="EFEFEF"/>
                </a:highlight>
                <a:latin typeface="Courier New"/>
                <a:ea typeface="Courier New"/>
                <a:cs typeface="Courier New"/>
                <a:sym typeface="Courier New"/>
              </a:rPr>
              <a:t>= </a:t>
            </a:r>
            <a:r>
              <a:rPr lang="en" sz="1200" b="1">
                <a:solidFill>
                  <a:schemeClr val="lt1"/>
                </a:solidFill>
                <a:highlight>
                  <a:srgbClr val="EFEFEF"/>
                </a:highlight>
                <a:latin typeface="Courier New"/>
                <a:ea typeface="Courier New"/>
                <a:cs typeface="Courier New"/>
                <a:sym typeface="Courier New"/>
              </a:rPr>
              <a:t>attach_members_to_groups</a:t>
            </a:r>
            <a:r>
              <a:rPr lang="en" sz="1200">
                <a:solidFill>
                  <a:schemeClr val="lt1"/>
                </a:solidFill>
                <a:highlight>
                  <a:srgbClr val="EFEFEF"/>
                </a:highlight>
                <a:latin typeface="Courier New"/>
                <a:ea typeface="Courier New"/>
                <a:cs typeface="Courier New"/>
                <a:sym typeface="Courier New"/>
              </a:rPr>
              <a:t>(group_rec, member_list)</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        group_dict["group"] = </a:t>
            </a:r>
            <a:r>
              <a:rPr lang="en" sz="1200">
                <a:solidFill>
                  <a:schemeClr val="lt1"/>
                </a:solidFill>
                <a:highlight>
                  <a:srgbClr val="FFFF00"/>
                </a:highlight>
                <a:latin typeface="Courier New"/>
                <a:ea typeface="Courier New"/>
                <a:cs typeface="Courier New"/>
                <a:sym typeface="Courier New"/>
              </a:rPr>
              <a:t>{ "group": {"group_name": </a:t>
            </a:r>
            <a:r>
              <a:rPr lang="en" sz="1200" b="1">
                <a:solidFill>
                  <a:schemeClr val="lt1"/>
                </a:solidFill>
                <a:highlight>
                  <a:srgbClr val="FFFF00"/>
                </a:highlight>
                <a:latin typeface="Courier New"/>
                <a:ea typeface="Courier New"/>
                <a:cs typeface="Courier New"/>
                <a:sym typeface="Courier New"/>
              </a:rPr>
              <a:t>group_rec</a:t>
            </a:r>
            <a:r>
              <a:rPr lang="en" sz="1200">
                <a:solidFill>
                  <a:schemeClr val="lt1"/>
                </a:solidFill>
                <a:highlight>
                  <a:srgbClr val="FFFF00"/>
                </a:highlight>
                <a:latin typeface="Courier New"/>
                <a:ea typeface="Courier New"/>
                <a:cs typeface="Courier New"/>
                <a:sym typeface="Courier New"/>
              </a:rPr>
              <a:t>, "members": </a:t>
            </a:r>
            <a:r>
              <a:rPr lang="en" sz="1200" b="1">
                <a:solidFill>
                  <a:schemeClr val="lt1"/>
                </a:solidFill>
                <a:highlight>
                  <a:srgbClr val="FFFF00"/>
                </a:highlight>
                <a:latin typeface="Courier New"/>
                <a:ea typeface="Courier New"/>
                <a:cs typeface="Courier New"/>
                <a:sym typeface="Courier New"/>
              </a:rPr>
              <a:t>all_members </a:t>
            </a:r>
            <a:r>
              <a:rPr lang="en" sz="1200">
                <a:solidFill>
                  <a:schemeClr val="lt1"/>
                </a:solidFill>
                <a:highlight>
                  <a:srgbClr val="FFFF00"/>
                </a:highlight>
                <a:latin typeface="Courier New"/>
                <a:ea typeface="Courier New"/>
                <a:cs typeface="Courier New"/>
                <a:sym typeface="Courier New"/>
              </a:rPr>
              <a:t>}}</a:t>
            </a:r>
            <a:r>
              <a:rPr lang="en" sz="1200">
                <a:solidFill>
                  <a:schemeClr val="accent5"/>
                </a:solidFill>
                <a:highlight>
                  <a:schemeClr val="accent1"/>
                </a:highlight>
                <a:latin typeface="Courier New"/>
                <a:ea typeface="Courier New"/>
                <a:cs typeface="Courier New"/>
                <a:sym typeface="Courier New"/>
              </a:rPr>
              <a:t> </a:t>
            </a:r>
            <a:endParaRPr sz="1200">
              <a:solidFill>
                <a:schemeClr val="accent5"/>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        groups_struc["groups"].</a:t>
            </a:r>
            <a:r>
              <a:rPr lang="en" sz="1200" b="1">
                <a:solidFill>
                  <a:schemeClr val="lt1"/>
                </a:solidFill>
                <a:highlight>
                  <a:srgbClr val="EFEFEF"/>
                </a:highlight>
                <a:latin typeface="Courier New"/>
                <a:ea typeface="Courier New"/>
                <a:cs typeface="Courier New"/>
                <a:sym typeface="Courier New"/>
              </a:rPr>
              <a:t>append</a:t>
            </a:r>
            <a:r>
              <a:rPr lang="en" sz="1200">
                <a:solidFill>
                  <a:schemeClr val="lt1"/>
                </a:solidFill>
                <a:highlight>
                  <a:srgbClr val="EFEFEF"/>
                </a:highlight>
                <a:latin typeface="Courier New"/>
                <a:ea typeface="Courier New"/>
                <a:cs typeface="Courier New"/>
                <a:sym typeface="Courier New"/>
              </a:rPr>
              <a:t>(group_dict["group"])</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a:solidFill>
                  <a:schemeClr val="lt1"/>
                </a:solidFill>
                <a:highlight>
                  <a:srgbClr val="EFEFEF"/>
                </a:highlight>
                <a:latin typeface="Courier New"/>
                <a:ea typeface="Courier New"/>
                <a:cs typeface="Courier New"/>
                <a:sym typeface="Courier New"/>
              </a:rPr>
              <a:t>    js_groups = json</a:t>
            </a:r>
            <a:r>
              <a:rPr lang="en" sz="1200" b="1">
                <a:solidFill>
                  <a:schemeClr val="lt1"/>
                </a:solidFill>
                <a:highlight>
                  <a:srgbClr val="EFEFEF"/>
                </a:highlight>
                <a:latin typeface="Courier New"/>
                <a:ea typeface="Courier New"/>
                <a:cs typeface="Courier New"/>
                <a:sym typeface="Courier New"/>
              </a:rPr>
              <a:t>.dumps</a:t>
            </a:r>
            <a:r>
              <a:rPr lang="en" sz="1200">
                <a:solidFill>
                  <a:schemeClr val="lt1"/>
                </a:solidFill>
                <a:highlight>
                  <a:srgbClr val="EFEFEF"/>
                </a:highlight>
                <a:latin typeface="Courier New"/>
                <a:ea typeface="Courier New"/>
                <a:cs typeface="Courier New"/>
                <a:sym typeface="Courier New"/>
              </a:rPr>
              <a:t>(groups_struc)</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b="1">
                <a:solidFill>
                  <a:schemeClr val="lt1"/>
                </a:solidFill>
                <a:highlight>
                  <a:schemeClr val="accent1"/>
                </a:highlight>
                <a:latin typeface="Courier New"/>
                <a:ea typeface="Courier New"/>
                <a:cs typeface="Courier New"/>
                <a:sym typeface="Courier New"/>
              </a:rPr>
              <a:t>       </a:t>
            </a:r>
            <a:endParaRPr sz="1000" b="1">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sz="1800" b="1">
                <a:solidFill>
                  <a:schemeClr val="lt1"/>
                </a:solidFill>
                <a:highlight>
                  <a:schemeClr val="accent1"/>
                </a:highlight>
                <a:latin typeface="Courier New"/>
                <a:ea typeface="Courier New"/>
                <a:cs typeface="Courier New"/>
                <a:sym typeface="Courier New"/>
              </a:rPr>
              <a:t>Function Call in Python Script</a:t>
            </a:r>
            <a:r>
              <a:rPr lang="en" sz="1200" b="1">
                <a:solidFill>
                  <a:schemeClr val="lt1"/>
                </a:solidFill>
                <a:highlight>
                  <a:schemeClr val="accent1"/>
                </a:highlight>
                <a:latin typeface="Courier New"/>
                <a:ea typeface="Courier New"/>
                <a:cs typeface="Courier New"/>
                <a:sym typeface="Courier New"/>
              </a:rPr>
              <a:t/>
            </a:r>
            <a:br>
              <a:rPr lang="en" sz="1200" b="1">
                <a:solidFill>
                  <a:schemeClr val="lt1"/>
                </a:solidFill>
                <a:highlight>
                  <a:schemeClr val="accent1"/>
                </a:highlight>
                <a:latin typeface="Courier New"/>
                <a:ea typeface="Courier New"/>
                <a:cs typeface="Courier New"/>
                <a:sym typeface="Courier New"/>
              </a:rPr>
            </a:br>
            <a:r>
              <a:rPr lang="en" sz="1200">
                <a:solidFill>
                  <a:schemeClr val="lt2"/>
                </a:solidFill>
                <a:highlight>
                  <a:schemeClr val="accent1"/>
                </a:highlight>
                <a:latin typeface="Courier New"/>
                <a:ea typeface="Courier New"/>
                <a:cs typeface="Courier New"/>
                <a:sym typeface="Courier New"/>
              </a:rPr>
              <a:t>#### execute main() when called directly        </a:t>
            </a:r>
            <a:r>
              <a:rPr lang="en" sz="1200" b="1">
                <a:solidFill>
                  <a:schemeClr val="lt2"/>
                </a:solidFill>
                <a:highlight>
                  <a:schemeClr val="accent1"/>
                </a:highlight>
                <a:latin typeface="Courier New"/>
                <a:ea typeface="Courier New"/>
                <a:cs typeface="Courier New"/>
                <a:sym typeface="Courier New"/>
              </a:rPr>
              <a:t/>
            </a:r>
            <a:br>
              <a:rPr lang="en" sz="1200" b="1">
                <a:solidFill>
                  <a:schemeClr val="lt2"/>
                </a:solidFill>
                <a:highlight>
                  <a:schemeClr val="accent1"/>
                </a:highlight>
                <a:latin typeface="Courier New"/>
                <a:ea typeface="Courier New"/>
                <a:cs typeface="Courier New"/>
                <a:sym typeface="Courier New"/>
              </a:rPr>
            </a:br>
            <a:r>
              <a:rPr lang="en" sz="1200" b="1">
                <a:solidFill>
                  <a:schemeClr val="lt2"/>
                </a:solidFill>
                <a:highlight>
                  <a:schemeClr val="accent1"/>
                </a:highlight>
                <a:latin typeface="Courier New"/>
                <a:ea typeface="Courier New"/>
                <a:cs typeface="Courier New"/>
                <a:sym typeface="Courier New"/>
              </a:rPr>
              <a:t>if __name__ == '__main__':</a:t>
            </a:r>
            <a:br>
              <a:rPr lang="en" sz="1200" b="1">
                <a:solidFill>
                  <a:schemeClr val="lt2"/>
                </a:solidFill>
                <a:highlight>
                  <a:schemeClr val="accent1"/>
                </a:highlight>
                <a:latin typeface="Courier New"/>
                <a:ea typeface="Courier New"/>
                <a:cs typeface="Courier New"/>
                <a:sym typeface="Courier New"/>
              </a:rPr>
            </a:br>
            <a:r>
              <a:rPr lang="en" sz="1200" b="1">
                <a:solidFill>
                  <a:schemeClr val="lt2"/>
                </a:solidFill>
                <a:highlight>
                  <a:schemeClr val="accent1"/>
                </a:highlight>
                <a:latin typeface="Courier New"/>
                <a:ea typeface="Courier New"/>
                <a:cs typeface="Courier New"/>
                <a:sym typeface="Courier New"/>
              </a:rPr>
              <a:t>    </a:t>
            </a:r>
            <a:r>
              <a:rPr lang="en" sz="1200" b="1">
                <a:solidFill>
                  <a:schemeClr val="lt2"/>
                </a:solidFill>
                <a:highlight>
                  <a:srgbClr val="FF9900"/>
                </a:highlight>
                <a:latin typeface="Courier New"/>
                <a:ea typeface="Courier New"/>
                <a:cs typeface="Courier New"/>
                <a:sym typeface="Courier New"/>
              </a:rPr>
              <a:t>main()</a:t>
            </a:r>
            <a:endParaRPr sz="1200" b="1">
              <a:solidFill>
                <a:schemeClr val="lt2"/>
              </a:solidFill>
              <a:highlight>
                <a:srgbClr val="FF9900"/>
              </a:highlight>
              <a:latin typeface="Courier New"/>
              <a:ea typeface="Courier New"/>
              <a:cs typeface="Courier New"/>
              <a:sym typeface="Courier New"/>
            </a:endParaRPr>
          </a:p>
          <a:p>
            <a:pPr marL="0" lvl="0" indent="0" algn="l" rtl="0">
              <a:spcBef>
                <a:spcPts val="0"/>
              </a:spcBef>
              <a:spcAft>
                <a:spcPts val="0"/>
              </a:spcAft>
              <a:buNone/>
            </a:pPr>
            <a:endParaRPr sz="1200" b="1">
              <a:solidFill>
                <a:schemeClr val="lt1"/>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sz="1800" b="1">
                <a:solidFill>
                  <a:schemeClr val="lt1"/>
                </a:solidFill>
                <a:highlight>
                  <a:schemeClr val="accent1"/>
                </a:highlight>
                <a:latin typeface="Courier New"/>
                <a:ea typeface="Courier New"/>
                <a:cs typeface="Courier New"/>
                <a:sym typeface="Courier New"/>
              </a:rPr>
              <a:t>Result Example</a:t>
            </a:r>
            <a:r>
              <a:rPr lang="en" sz="1200">
                <a:solidFill>
                  <a:schemeClr val="lt1"/>
                </a:solidFill>
                <a:highlight>
                  <a:schemeClr val="accent1"/>
                </a:highlight>
                <a:latin typeface="Courier New"/>
                <a:ea typeface="Courier New"/>
                <a:cs typeface="Courier New"/>
                <a:sym typeface="Courier New"/>
              </a:rPr>
              <a:t/>
            </a:r>
            <a:br>
              <a:rPr lang="en" sz="1200">
                <a:solidFill>
                  <a:schemeClr val="lt1"/>
                </a:solidFill>
                <a:highlight>
                  <a:schemeClr val="accent1"/>
                </a:highlight>
                <a:latin typeface="Courier New"/>
                <a:ea typeface="Courier New"/>
                <a:cs typeface="Courier New"/>
                <a:sym typeface="Courier New"/>
              </a:rPr>
            </a:br>
            <a:r>
              <a:rPr lang="en" sz="1200">
                <a:solidFill>
                  <a:schemeClr val="lt2"/>
                </a:solidFill>
                <a:highlight>
                  <a:schemeClr val="accent1"/>
                </a:highlight>
                <a:latin typeface="Courier New"/>
                <a:ea typeface="Courier New"/>
                <a:cs typeface="Courier New"/>
                <a:sym typeface="Courier New"/>
              </a:rPr>
              <a:t>see next slide</a:t>
            </a:r>
            <a:endParaRPr sz="1200">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None/>
            </a:pPr>
            <a:r>
              <a:rPr lang="en" sz="1000">
                <a:solidFill>
                  <a:schemeClr val="lt1"/>
                </a:solidFill>
                <a:highlight>
                  <a:schemeClr val="accent1"/>
                </a:highlight>
                <a:latin typeface="Courier New"/>
                <a:ea typeface="Courier New"/>
                <a:cs typeface="Courier New"/>
                <a:sym typeface="Courier New"/>
              </a:rPr>
              <a:t/>
            </a:r>
            <a:br>
              <a:rPr lang="en" sz="1000">
                <a:solidFill>
                  <a:schemeClr val="lt1"/>
                </a:solidFill>
                <a:highlight>
                  <a:schemeClr val="accent1"/>
                </a:highlight>
                <a:latin typeface="Courier New"/>
                <a:ea typeface="Courier New"/>
                <a:cs typeface="Courier New"/>
                <a:sym typeface="Courier New"/>
              </a:rPr>
            </a:br>
            <a:endParaRPr sz="1000">
              <a:solidFill>
                <a:schemeClr val="lt1"/>
              </a:solidFill>
              <a:highlight>
                <a:schemeClr val="accent1"/>
              </a:highlight>
              <a:latin typeface="Courier New"/>
              <a:ea typeface="Courier New"/>
              <a:cs typeface="Courier New"/>
              <a:sym typeface="Courier New"/>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42"/>
        <p:cNvGrpSpPr/>
        <p:nvPr/>
      </p:nvGrpSpPr>
      <p:grpSpPr>
        <a:xfrm>
          <a:off x="0" y="0"/>
          <a:ext cx="0" cy="0"/>
          <a:chOff x="0" y="0"/>
          <a:chExt cx="0" cy="0"/>
        </a:xfrm>
      </p:grpSpPr>
      <p:sp>
        <p:nvSpPr>
          <p:cNvPr id="443" name="Google Shape;443;p71"/>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1 - Step 7: Verify or Validate Results (RAW)</a:t>
            </a:r>
            <a:endParaRPr/>
          </a:p>
        </p:txBody>
      </p:sp>
      <p:sp>
        <p:nvSpPr>
          <p:cNvPr id="444" name="Google Shape;444;p71"/>
          <p:cNvSpPr txBox="1">
            <a:spLocks noGrp="1"/>
          </p:cNvSpPr>
          <p:nvPr>
            <p:ph type="body" idx="1"/>
          </p:nvPr>
        </p:nvSpPr>
        <p:spPr>
          <a:xfrm>
            <a:off x="311700" y="1152475"/>
            <a:ext cx="8640300" cy="375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highlight>
                  <a:schemeClr val="lt2"/>
                </a:highlight>
                <a:latin typeface="Courier New"/>
                <a:ea typeface="Courier New"/>
                <a:cs typeface="Courier New"/>
                <a:sym typeface="Courier New"/>
              </a:rPr>
              <a:t>{"</a:t>
            </a:r>
            <a:r>
              <a:rPr lang="en" sz="1200" b="1">
                <a:solidFill>
                  <a:schemeClr val="lt1"/>
                </a:solidFill>
                <a:highlight>
                  <a:schemeClr val="lt2"/>
                </a:highlight>
                <a:latin typeface="Courier New"/>
                <a:ea typeface="Courier New"/>
                <a:cs typeface="Courier New"/>
                <a:sym typeface="Courier New"/>
              </a:rPr>
              <a:t>groups</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rgbClr val="FFFF00"/>
                </a:highlight>
                <a:latin typeface="Courier New"/>
                <a:ea typeface="Courier New"/>
                <a:cs typeface="Courier New"/>
                <a:sym typeface="Courier New"/>
              </a:rPr>
              <a:t>group</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chemeClr val="lt2"/>
                </a:highlight>
                <a:latin typeface="Courier New"/>
                <a:ea typeface="Courier New"/>
                <a:cs typeface="Courier New"/>
                <a:sym typeface="Courier New"/>
              </a:rPr>
              <a:t>group_name</a:t>
            </a:r>
            <a:r>
              <a:rPr lang="en" sz="1200">
                <a:solidFill>
                  <a:schemeClr val="lt1"/>
                </a:solidFill>
                <a:highlight>
                  <a:schemeClr val="lt2"/>
                </a:highlight>
                <a:latin typeface="Courier New"/>
                <a:ea typeface="Courier New"/>
                <a:cs typeface="Courier New"/>
                <a:sym typeface="Courier New"/>
              </a:rPr>
              <a:t>": "GROUP_ALPHA", "</a:t>
            </a:r>
            <a:r>
              <a:rPr lang="en" sz="1200" b="1">
                <a:solidFill>
                  <a:schemeClr val="lt1"/>
                </a:solidFill>
                <a:highlight>
                  <a:schemeClr val="accent5"/>
                </a:highlight>
                <a:latin typeface="Courier New"/>
                <a:ea typeface="Courier New"/>
                <a:cs typeface="Courier New"/>
                <a:sym typeface="Courier New"/>
              </a:rPr>
              <a:t>members</a:t>
            </a:r>
            <a:r>
              <a:rPr lang="en" sz="1200">
                <a:solidFill>
                  <a:schemeClr val="lt1"/>
                </a:solidFill>
                <a:highlight>
                  <a:schemeClr val="lt2"/>
                </a:highlight>
                <a:latin typeface="Courier New"/>
                <a:ea typeface="Courier New"/>
                <a:cs typeface="Courier New"/>
                <a:sym typeface="Courier New"/>
              </a:rPr>
              <a:t>": [{"person_name": "Vincent Cassata", "email": "vincent.cassata@student.bxl.be"}, {"person_name": "Giovanni Di Tulio", "email": "Giovanni.ditullio@student.bxl.be"}, {"person_name": "Milan Vandevelde", "email": "milan.vandevelde@student.bxl.be"}, {"person_name": "Tomas Vertessen", "email": "tomas.vertessen@student.bxl.be"}, {"person_name": "Mehdi Dahli", "email": "mehdi.dahli@student.bxl.be"}]}}, {"</a:t>
            </a:r>
            <a:r>
              <a:rPr lang="en" sz="1200" b="1">
                <a:solidFill>
                  <a:schemeClr val="lt1"/>
                </a:solidFill>
                <a:highlight>
                  <a:srgbClr val="FFFF00"/>
                </a:highlight>
                <a:latin typeface="Courier New"/>
                <a:ea typeface="Courier New"/>
                <a:cs typeface="Courier New"/>
                <a:sym typeface="Courier New"/>
              </a:rPr>
              <a:t>group</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chemeClr val="lt2"/>
                </a:highlight>
                <a:latin typeface="Courier New"/>
                <a:ea typeface="Courier New"/>
                <a:cs typeface="Courier New"/>
                <a:sym typeface="Courier New"/>
              </a:rPr>
              <a:t>group_name</a:t>
            </a:r>
            <a:r>
              <a:rPr lang="en" sz="1200">
                <a:solidFill>
                  <a:schemeClr val="lt1"/>
                </a:solidFill>
                <a:highlight>
                  <a:schemeClr val="lt2"/>
                </a:highlight>
                <a:latin typeface="Courier New"/>
                <a:ea typeface="Courier New"/>
                <a:cs typeface="Courier New"/>
                <a:sym typeface="Courier New"/>
              </a:rPr>
              <a:t>": "GROUP_KAPPA", "</a:t>
            </a:r>
            <a:r>
              <a:rPr lang="en" sz="1200" b="1">
                <a:solidFill>
                  <a:schemeClr val="lt1"/>
                </a:solidFill>
                <a:highlight>
                  <a:schemeClr val="accent5"/>
                </a:highlight>
                <a:latin typeface="Courier New"/>
                <a:ea typeface="Courier New"/>
                <a:cs typeface="Courier New"/>
                <a:sym typeface="Courier New"/>
              </a:rPr>
              <a:t>members</a:t>
            </a:r>
            <a:r>
              <a:rPr lang="en" sz="1200">
                <a:solidFill>
                  <a:schemeClr val="lt1"/>
                </a:solidFill>
                <a:highlight>
                  <a:schemeClr val="lt2"/>
                </a:highlight>
                <a:latin typeface="Courier New"/>
                <a:ea typeface="Courier New"/>
                <a:cs typeface="Courier New"/>
                <a:sym typeface="Courier New"/>
              </a:rPr>
              <a:t>": [{"person_name": "Ur Salangpour", "email": "ur.salangpour@student.bxl.be"}, {"person_name": "Mon Gallin", "email": "mon.gallin@student.bxl.be"}, {"person_name": "Artur Ikiya", "email": "artur.lkiya@student.bxl.be"}, {"person_name": "Bram Vanbever", "email": "bram.vanbever@student.bxl.be"}, {"person_name": "JR Ibara", "email": "jr.ibara@student.bxl.be"}]}}, {"</a:t>
            </a:r>
            <a:r>
              <a:rPr lang="en" sz="1200" b="1">
                <a:solidFill>
                  <a:schemeClr val="lt1"/>
                </a:solidFill>
                <a:highlight>
                  <a:srgbClr val="FFFF00"/>
                </a:highlight>
                <a:latin typeface="Courier New"/>
                <a:ea typeface="Courier New"/>
                <a:cs typeface="Courier New"/>
                <a:sym typeface="Courier New"/>
              </a:rPr>
              <a:t>group</a:t>
            </a:r>
            <a:r>
              <a:rPr lang="en" sz="1200">
                <a:solidFill>
                  <a:schemeClr val="lt1"/>
                </a:solidFill>
                <a:highlight>
                  <a:schemeClr val="lt2"/>
                </a:highlight>
                <a:latin typeface="Courier New"/>
                <a:ea typeface="Courier New"/>
                <a:cs typeface="Courier New"/>
                <a:sym typeface="Courier New"/>
              </a:rPr>
              <a:t>": {"</a:t>
            </a:r>
            <a:r>
              <a:rPr lang="en" sz="1200" b="1">
                <a:solidFill>
                  <a:schemeClr val="lt1"/>
                </a:solidFill>
                <a:highlight>
                  <a:schemeClr val="lt2"/>
                </a:highlight>
                <a:latin typeface="Courier New"/>
                <a:ea typeface="Courier New"/>
                <a:cs typeface="Courier New"/>
                <a:sym typeface="Courier New"/>
              </a:rPr>
              <a:t>group_name</a:t>
            </a:r>
            <a:r>
              <a:rPr lang="en" sz="1200">
                <a:solidFill>
                  <a:schemeClr val="lt1"/>
                </a:solidFill>
                <a:highlight>
                  <a:schemeClr val="lt2"/>
                </a:highlight>
                <a:latin typeface="Courier New"/>
                <a:ea typeface="Courier New"/>
                <a:cs typeface="Courier New"/>
                <a:sym typeface="Courier New"/>
              </a:rPr>
              <a:t>": "GROUP_DELTA", "</a:t>
            </a:r>
            <a:r>
              <a:rPr lang="en" sz="1200" b="1">
                <a:solidFill>
                  <a:schemeClr val="lt1"/>
                </a:solidFill>
                <a:highlight>
                  <a:schemeClr val="accent5"/>
                </a:highlight>
                <a:latin typeface="Courier New"/>
                <a:ea typeface="Courier New"/>
                <a:cs typeface="Courier New"/>
                <a:sym typeface="Courier New"/>
              </a:rPr>
              <a:t>members</a:t>
            </a:r>
            <a:r>
              <a:rPr lang="en" sz="1200">
                <a:solidFill>
                  <a:schemeClr val="lt1"/>
                </a:solidFill>
                <a:highlight>
                  <a:schemeClr val="lt2"/>
                </a:highlight>
                <a:latin typeface="Courier New"/>
                <a:ea typeface="Courier New"/>
                <a:cs typeface="Courier New"/>
                <a:sym typeface="Courier New"/>
              </a:rPr>
              <a:t>": [{"person_name": "Jona Ferbiest", "email": "jona.ferbiest@student.bxl.be"}, {"person_name": "Bart Siperius", "email": "bart.siperius@student.bxl.be"}, {"person_name": "Joren Huysegoms", "email": "joren.huysegoms2@student.bxl.be"}, {"person_name": "Sam Bulduk", "email": "sam.bulduk@student.bxl.be"}, {"person_name": "Ferre Van Malder", "email": "ferre.vanmalder@student.bxl.be"}, {"person_name": "Mikail Defossez", "email": "mikail.defossez@student.bxl.be"}]}}]}</a:t>
            </a:r>
            <a:endParaRPr sz="1200">
              <a:solidFill>
                <a:schemeClr val="lt1"/>
              </a:solidFill>
              <a:highlight>
                <a:schemeClr val="lt2"/>
              </a:highlight>
              <a:latin typeface="Courier New"/>
              <a:ea typeface="Courier New"/>
              <a:cs typeface="Courier New"/>
              <a:sym typeface="Courier New"/>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48"/>
        <p:cNvGrpSpPr/>
        <p:nvPr/>
      </p:nvGrpSpPr>
      <p:grpSpPr>
        <a:xfrm>
          <a:off x="0" y="0"/>
          <a:ext cx="0" cy="0"/>
          <a:chOff x="0" y="0"/>
          <a:chExt cx="0" cy="0"/>
        </a:xfrm>
      </p:grpSpPr>
      <p:sp>
        <p:nvSpPr>
          <p:cNvPr id="449" name="Google Shape;449;p72"/>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1 - Step 7b: Verify or Validate Results (Tree)</a:t>
            </a:r>
            <a:endParaRPr/>
          </a:p>
        </p:txBody>
      </p:sp>
      <p:pic>
        <p:nvPicPr>
          <p:cNvPr id="3" name="Picture 2"/>
          <p:cNvPicPr>
            <a:picLocks noChangeAspect="1"/>
          </p:cNvPicPr>
          <p:nvPr/>
        </p:nvPicPr>
        <p:blipFill>
          <a:blip r:embed="rId3"/>
          <a:stretch>
            <a:fillRect/>
          </a:stretch>
        </p:blipFill>
        <p:spPr>
          <a:xfrm>
            <a:off x="311700" y="1146516"/>
            <a:ext cx="7988840" cy="3885321"/>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54"/>
        <p:cNvGrpSpPr/>
        <p:nvPr/>
      </p:nvGrpSpPr>
      <p:grpSpPr>
        <a:xfrm>
          <a:off x="0" y="0"/>
          <a:ext cx="0" cy="0"/>
          <a:chOff x="0" y="0"/>
          <a:chExt cx="0" cy="0"/>
        </a:xfrm>
      </p:grpSpPr>
      <p:sp>
        <p:nvSpPr>
          <p:cNvPr id="455" name="Google Shape;455;p73"/>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2 - Source Spreadsheet Network Devices</a:t>
            </a:r>
            <a:endParaRPr/>
          </a:p>
        </p:txBody>
      </p:sp>
      <p:pic>
        <p:nvPicPr>
          <p:cNvPr id="456" name="Google Shape;456;p73"/>
          <p:cNvPicPr preferRelativeResize="0"/>
          <p:nvPr/>
        </p:nvPicPr>
        <p:blipFill>
          <a:blip r:embed="rId3">
            <a:alphaModFix/>
          </a:blip>
          <a:stretch>
            <a:fillRect/>
          </a:stretch>
        </p:blipFill>
        <p:spPr>
          <a:xfrm>
            <a:off x="311700" y="1372525"/>
            <a:ext cx="4933950" cy="3190875"/>
          </a:xfrm>
          <a:prstGeom prst="rect">
            <a:avLst/>
          </a:prstGeom>
          <a:noFill/>
          <a:ln>
            <a:noFill/>
          </a:ln>
        </p:spPr>
      </p:pic>
      <p:sp>
        <p:nvSpPr>
          <p:cNvPr id="457" name="Google Shape;457;p73"/>
          <p:cNvSpPr txBox="1"/>
          <p:nvPr/>
        </p:nvSpPr>
        <p:spPr>
          <a:xfrm>
            <a:off x="5415675" y="1201750"/>
            <a:ext cx="3636000" cy="335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2"/>
                </a:solidFill>
                <a:highlight>
                  <a:schemeClr val="accent5"/>
                </a:highlight>
              </a:rPr>
              <a:t>Business Context</a:t>
            </a:r>
            <a:r>
              <a:rPr lang="en">
                <a:solidFill>
                  <a:schemeClr val="lt2"/>
                </a:solidFill>
                <a:highlight>
                  <a:schemeClr val="accent1"/>
                </a:highlight>
              </a:rPr>
              <a:t/>
            </a:r>
            <a:br>
              <a:rPr lang="en">
                <a:solidFill>
                  <a:schemeClr val="lt2"/>
                </a:solidFill>
                <a:highlight>
                  <a:schemeClr val="accent1"/>
                </a:highlight>
              </a:rPr>
            </a:br>
            <a:endParaRPr sz="1000">
              <a:solidFill>
                <a:schemeClr val="lt2"/>
              </a:solidFill>
              <a:highlight>
                <a:schemeClr val="accent1"/>
              </a:highlight>
            </a:endParaRPr>
          </a:p>
          <a:p>
            <a:pPr marL="0" lvl="0" indent="0" algn="l" rtl="0">
              <a:spcBef>
                <a:spcPts val="0"/>
              </a:spcBef>
              <a:spcAft>
                <a:spcPts val="0"/>
              </a:spcAft>
              <a:buNone/>
            </a:pPr>
            <a:r>
              <a:rPr lang="en">
                <a:solidFill>
                  <a:schemeClr val="lt2"/>
                </a:solidFill>
                <a:highlight>
                  <a:schemeClr val="accent1"/>
                </a:highlight>
              </a:rPr>
              <a:t>This </a:t>
            </a:r>
            <a:r>
              <a:rPr lang="en" b="1">
                <a:solidFill>
                  <a:schemeClr val="lt2"/>
                </a:solidFill>
                <a:highlight>
                  <a:schemeClr val="accent1"/>
                </a:highlight>
              </a:rPr>
              <a:t>spreadsheet </a:t>
            </a:r>
            <a:r>
              <a:rPr lang="en">
                <a:solidFill>
                  <a:schemeClr val="lt2"/>
                </a:solidFill>
                <a:highlight>
                  <a:schemeClr val="accent1"/>
                </a:highlight>
              </a:rPr>
              <a:t>was created by IT staff and sent to the Networking Team.</a:t>
            </a:r>
            <a:endParaRPr>
              <a:solidFill>
                <a:schemeClr val="lt2"/>
              </a:solidFill>
              <a:highlight>
                <a:schemeClr val="accent1"/>
              </a:highlight>
            </a:endParaRPr>
          </a:p>
          <a:p>
            <a:pPr marL="0" lvl="0" indent="0" algn="l" rtl="0">
              <a:spcBef>
                <a:spcPts val="0"/>
              </a:spcBef>
              <a:spcAft>
                <a:spcPts val="0"/>
              </a:spcAft>
              <a:buNone/>
            </a:pPr>
            <a:endParaRPr>
              <a:solidFill>
                <a:schemeClr val="lt2"/>
              </a:solidFill>
              <a:highlight>
                <a:schemeClr val="accent1"/>
              </a:highlight>
            </a:endParaRPr>
          </a:p>
          <a:p>
            <a:pPr marL="0" lvl="0" indent="0" algn="l" rtl="0">
              <a:spcBef>
                <a:spcPts val="0"/>
              </a:spcBef>
              <a:spcAft>
                <a:spcPts val="0"/>
              </a:spcAft>
              <a:buNone/>
            </a:pPr>
            <a:r>
              <a:rPr lang="en">
                <a:solidFill>
                  <a:schemeClr val="lt2"/>
                </a:solidFill>
                <a:highlight>
                  <a:schemeClr val="accent1"/>
                </a:highlight>
              </a:rPr>
              <a:t>There are eleven </a:t>
            </a:r>
            <a:r>
              <a:rPr lang="en" b="1">
                <a:solidFill>
                  <a:schemeClr val="lt2"/>
                </a:solidFill>
                <a:highlight>
                  <a:schemeClr val="accent1"/>
                </a:highlight>
              </a:rPr>
              <a:t>network devices </a:t>
            </a:r>
            <a:r>
              <a:rPr lang="en">
                <a:solidFill>
                  <a:schemeClr val="lt2"/>
                </a:solidFill>
                <a:highlight>
                  <a:schemeClr val="accent1"/>
                </a:highlight>
              </a:rPr>
              <a:t>that need to be configured with one or more interfaces and ip addresses.</a:t>
            </a:r>
            <a:endParaRPr>
              <a:solidFill>
                <a:schemeClr val="lt2"/>
              </a:solidFill>
              <a:highlight>
                <a:schemeClr val="accent1"/>
              </a:highlight>
            </a:endParaRPr>
          </a:p>
          <a:p>
            <a:pPr marL="0" lvl="0" indent="0" algn="l" rtl="0">
              <a:spcBef>
                <a:spcPts val="0"/>
              </a:spcBef>
              <a:spcAft>
                <a:spcPts val="0"/>
              </a:spcAft>
              <a:buNone/>
            </a:pPr>
            <a:endParaRPr>
              <a:solidFill>
                <a:schemeClr val="lt2"/>
              </a:solidFill>
              <a:highlight>
                <a:schemeClr val="accent1"/>
              </a:highlight>
            </a:endParaRPr>
          </a:p>
          <a:p>
            <a:pPr marL="0" lvl="0" indent="0" algn="l" rtl="0">
              <a:spcBef>
                <a:spcPts val="0"/>
              </a:spcBef>
              <a:spcAft>
                <a:spcPts val="0"/>
              </a:spcAft>
              <a:buNone/>
            </a:pPr>
            <a:r>
              <a:rPr lang="en">
                <a:solidFill>
                  <a:schemeClr val="lt2"/>
                </a:solidFill>
                <a:highlight>
                  <a:schemeClr val="accent1"/>
                </a:highlight>
              </a:rPr>
              <a:t>The task is to transform the spreadsheet into J</a:t>
            </a:r>
            <a:r>
              <a:rPr lang="en" b="1">
                <a:solidFill>
                  <a:schemeClr val="lt2"/>
                </a:solidFill>
                <a:highlight>
                  <a:schemeClr val="accent1"/>
                </a:highlight>
              </a:rPr>
              <a:t>SON format</a:t>
            </a:r>
            <a:r>
              <a:rPr lang="en">
                <a:solidFill>
                  <a:schemeClr val="lt2"/>
                </a:solidFill>
                <a:highlight>
                  <a:schemeClr val="accent1"/>
                </a:highlight>
              </a:rPr>
              <a:t> and to transmit the resulting data to a network automation tool.</a:t>
            </a:r>
            <a:endParaRPr>
              <a:solidFill>
                <a:schemeClr val="lt2"/>
              </a:solidFill>
              <a:highlight>
                <a:schemeClr val="accent1"/>
              </a:highlight>
            </a:endParaRPr>
          </a:p>
          <a:p>
            <a:pPr marL="0" lvl="0" indent="0" algn="l" rtl="0">
              <a:spcBef>
                <a:spcPts val="0"/>
              </a:spcBef>
              <a:spcAft>
                <a:spcPts val="0"/>
              </a:spcAft>
              <a:buNone/>
            </a:pPr>
            <a:endParaRPr>
              <a:solidFill>
                <a:schemeClr val="lt2"/>
              </a:solidFill>
              <a:highlight>
                <a:schemeClr val="accent1"/>
              </a:highlight>
            </a:endParaRPr>
          </a:p>
          <a:p>
            <a:pPr marL="0" lvl="0" indent="0" algn="l" rtl="0">
              <a:spcBef>
                <a:spcPts val="0"/>
              </a:spcBef>
              <a:spcAft>
                <a:spcPts val="0"/>
              </a:spcAft>
              <a:buNone/>
            </a:pPr>
            <a:r>
              <a:rPr lang="en">
                <a:solidFill>
                  <a:schemeClr val="lt2"/>
                </a:solidFill>
                <a:highlight>
                  <a:schemeClr val="accent1"/>
                </a:highlight>
              </a:rPr>
              <a:t>The </a:t>
            </a:r>
            <a:r>
              <a:rPr lang="en" b="1">
                <a:solidFill>
                  <a:schemeClr val="lt2"/>
                </a:solidFill>
                <a:highlight>
                  <a:schemeClr val="accent1"/>
                </a:highlight>
              </a:rPr>
              <a:t>automation tool </a:t>
            </a:r>
            <a:r>
              <a:rPr lang="en">
                <a:solidFill>
                  <a:schemeClr val="lt2"/>
                </a:solidFill>
                <a:highlight>
                  <a:schemeClr val="accent1"/>
                </a:highlight>
              </a:rPr>
              <a:t>is able to accept and transform JSON data. </a:t>
            </a:r>
            <a:endParaRPr>
              <a:solidFill>
                <a:schemeClr val="lt2"/>
              </a:solidFill>
              <a:highlight>
                <a:schemeClr val="accent1"/>
              </a:highlight>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61"/>
        <p:cNvGrpSpPr/>
        <p:nvPr/>
      </p:nvGrpSpPr>
      <p:grpSpPr>
        <a:xfrm>
          <a:off x="0" y="0"/>
          <a:ext cx="0" cy="0"/>
          <a:chOff x="0" y="0"/>
          <a:chExt cx="0" cy="0"/>
        </a:xfrm>
      </p:grpSpPr>
      <p:sp>
        <p:nvSpPr>
          <p:cNvPr id="462" name="Google Shape;462;p74"/>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Task 2 - Target Structure Network Devices - 2 levels</a:t>
            </a:r>
            <a:endParaRPr/>
          </a:p>
        </p:txBody>
      </p:sp>
      <p:sp>
        <p:nvSpPr>
          <p:cNvPr id="463" name="Google Shape;463;p74"/>
          <p:cNvSpPr txBox="1">
            <a:spLocks noGrp="1"/>
          </p:cNvSpPr>
          <p:nvPr>
            <p:ph type="body" idx="1"/>
          </p:nvPr>
        </p:nvSpPr>
        <p:spPr>
          <a:xfrm>
            <a:off x="311700" y="907275"/>
            <a:ext cx="8520600" cy="4236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rgbClr val="EFEFEF"/>
                </a:highlight>
                <a:latin typeface="Courier New"/>
                <a:ea typeface="Courier New"/>
                <a:cs typeface="Courier New"/>
                <a:sym typeface="Courier New"/>
              </a:rPr>
              <a:t>rack</a:t>
            </a:r>
            <a:r>
              <a:rPr lang="en" sz="1200">
                <a:solidFill>
                  <a:schemeClr val="lt2"/>
                </a:solidFill>
                <a:highlight>
                  <a:schemeClr val="accent1"/>
                </a:highlight>
                <a:latin typeface="Courier New"/>
                <a:ea typeface="Courier New"/>
                <a:cs typeface="Courier New"/>
                <a:sym typeface="Courier New"/>
              </a:rPr>
              <a:t>": [{</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rgbClr val="00384E"/>
                </a:solidFill>
                <a:highlight>
                  <a:srgbClr val="FFFF00"/>
                </a:highlight>
                <a:latin typeface="Courier New"/>
                <a:ea typeface="Courier New"/>
                <a:cs typeface="Courier New"/>
                <a:sym typeface="Courier New"/>
              </a:rPr>
              <a:t>device</a:t>
            </a:r>
            <a:r>
              <a:rPr lang="en" sz="1200">
                <a:solidFill>
                  <a:schemeClr val="lt2"/>
                </a:solidFill>
                <a:highlight>
                  <a:schemeClr val="accent1"/>
                </a:highlight>
                <a:latin typeface="Courier New"/>
                <a:ea typeface="Courier New"/>
                <a:cs typeface="Courier New"/>
                <a:sym typeface="Courier New"/>
              </a:rPr>
              <a:t>": {</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2"/>
                </a:solidFill>
                <a:highlight>
                  <a:schemeClr val="accent1"/>
                </a:highlight>
                <a:latin typeface="Courier New"/>
                <a:ea typeface="Courier New"/>
                <a:cs typeface="Courier New"/>
                <a:sym typeface="Courier New"/>
              </a:rPr>
              <a:t>dev_name</a:t>
            </a:r>
            <a:r>
              <a:rPr lang="en" sz="1200">
                <a:solidFill>
                  <a:schemeClr val="lt2"/>
                </a:solidFill>
                <a:highlight>
                  <a:schemeClr val="accent1"/>
                </a:highlight>
                <a:latin typeface="Courier New"/>
                <a:ea typeface="Courier New"/>
                <a:cs typeface="Courier New"/>
                <a:sym typeface="Courier New"/>
              </a:rPr>
              <a:t>": "RTR1",</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2"/>
                </a:solidFill>
                <a:highlight>
                  <a:schemeClr val="accent1"/>
                </a:highlight>
                <a:latin typeface="Courier New"/>
                <a:ea typeface="Courier New"/>
                <a:cs typeface="Courier New"/>
                <a:sym typeface="Courier New"/>
              </a:rPr>
              <a:t>role</a:t>
            </a:r>
            <a:r>
              <a:rPr lang="en" sz="1200">
                <a:solidFill>
                  <a:schemeClr val="lt2"/>
                </a:solidFill>
                <a:highlight>
                  <a:schemeClr val="accent1"/>
                </a:highlight>
                <a:latin typeface="Courier New"/>
                <a:ea typeface="Courier New"/>
                <a:cs typeface="Courier New"/>
                <a:sym typeface="Courier New"/>
              </a:rPr>
              <a:t>": "router"</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5"/>
                </a:highlight>
                <a:latin typeface="Courier New"/>
                <a:ea typeface="Courier New"/>
                <a:cs typeface="Courier New"/>
                <a:sym typeface="Courier New"/>
              </a:rPr>
              <a:t>interfaces</a:t>
            </a:r>
            <a:r>
              <a:rPr lang="en" sz="1200">
                <a:solidFill>
                  <a:schemeClr val="lt2"/>
                </a:solidFill>
                <a:highlight>
                  <a:schemeClr val="accent1"/>
                </a:highlight>
                <a:latin typeface="Courier New"/>
                <a:ea typeface="Courier New"/>
                <a:cs typeface="Courier New"/>
                <a:sym typeface="Courier New"/>
              </a:rPr>
              <a:t>": [{</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interface</a:t>
            </a:r>
            <a:r>
              <a:rPr lang="en" sz="1200">
                <a:solidFill>
                  <a:schemeClr val="lt2"/>
                </a:solidFill>
                <a:highlight>
                  <a:schemeClr val="accent1"/>
                </a:highlight>
                <a:latin typeface="Courier New"/>
                <a:ea typeface="Courier New"/>
                <a:cs typeface="Courier New"/>
                <a:sym typeface="Courier New"/>
              </a:rPr>
              <a:t>": "GigabitEthernet 0",</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ipaddress</a:t>
            </a:r>
            <a:r>
              <a:rPr lang="en" sz="1200">
                <a:solidFill>
                  <a:schemeClr val="lt2"/>
                </a:solidFill>
                <a:highlight>
                  <a:schemeClr val="accent1"/>
                </a:highlight>
                <a:latin typeface="Courier New"/>
                <a:ea typeface="Courier New"/>
                <a:cs typeface="Courier New"/>
                <a:sym typeface="Courier New"/>
              </a:rPr>
              <a:t>": "192.0.2.254",</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subnetmask</a:t>
            </a:r>
            <a:r>
              <a:rPr lang="en" sz="1200">
                <a:solidFill>
                  <a:schemeClr val="lt2"/>
                </a:solidFill>
                <a:highlight>
                  <a:schemeClr val="accent1"/>
                </a:highlight>
                <a:latin typeface="Courier New"/>
                <a:ea typeface="Courier New"/>
                <a:cs typeface="Courier New"/>
                <a:sym typeface="Courier New"/>
              </a:rPr>
              <a:t>": "255.255.255.0"</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600">
                <a:solidFill>
                  <a:schemeClr val="lt2"/>
                </a:solidFill>
                <a:highlight>
                  <a:schemeClr val="accent1"/>
                </a:highlight>
                <a:latin typeface="Courier New"/>
                <a:ea typeface="Courier New"/>
                <a:cs typeface="Courier New"/>
                <a:sym typeface="Courier New"/>
              </a:rPr>
              <a:t>				},</a:t>
            </a:r>
            <a:endParaRPr sz="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600">
                <a:solidFill>
                  <a:schemeClr val="lt2"/>
                </a:solidFill>
                <a:highlight>
                  <a:schemeClr val="accent1"/>
                </a:highlight>
                <a:latin typeface="Courier New"/>
                <a:ea typeface="Courier New"/>
                <a:cs typeface="Courier New"/>
                <a:sym typeface="Courier New"/>
              </a:rPr>
              <a:t>				{</a:t>
            </a:r>
            <a:endParaRPr sz="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interface</a:t>
            </a:r>
            <a:r>
              <a:rPr lang="en" sz="1200">
                <a:solidFill>
                  <a:schemeClr val="lt2"/>
                </a:solidFill>
                <a:highlight>
                  <a:schemeClr val="accent1"/>
                </a:highlight>
                <a:latin typeface="Courier New"/>
                <a:ea typeface="Courier New"/>
                <a:cs typeface="Courier New"/>
                <a:sym typeface="Courier New"/>
              </a:rPr>
              <a:t>": "GigabitEthernet 1",</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ipaddress</a:t>
            </a:r>
            <a:r>
              <a:rPr lang="en" sz="1200">
                <a:solidFill>
                  <a:schemeClr val="lt2"/>
                </a:solidFill>
                <a:highlight>
                  <a:schemeClr val="accent1"/>
                </a:highlight>
                <a:latin typeface="Courier New"/>
                <a:ea typeface="Courier New"/>
                <a:cs typeface="Courier New"/>
                <a:sym typeface="Courier New"/>
              </a:rPr>
              <a:t>": "10.0.1.1",</a:t>
            </a:r>
            <a:endParaRPr sz="1200">
              <a:solidFill>
                <a:schemeClr val="lt2"/>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subnetmask</a:t>
            </a:r>
            <a:r>
              <a:rPr lang="en" sz="1200">
                <a:solidFill>
                  <a:schemeClr val="lt2"/>
                </a:solidFill>
                <a:highlight>
                  <a:schemeClr val="accent1"/>
                </a:highlight>
                <a:latin typeface="Courier New"/>
                <a:ea typeface="Courier New"/>
                <a:cs typeface="Courier New"/>
                <a:sym typeface="Courier New"/>
              </a:rPr>
              <a:t>": "255.255.255.0"</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600">
                <a:solidFill>
                  <a:schemeClr val="lt2"/>
                </a:solidFill>
                <a:highlight>
                  <a:schemeClr val="accent1"/>
                </a:highlight>
                <a:latin typeface="Courier New"/>
                <a:ea typeface="Courier New"/>
                <a:cs typeface="Courier New"/>
                <a:sym typeface="Courier New"/>
              </a:rPr>
              <a:t>				},</a:t>
            </a:r>
            <a:endParaRPr sz="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600">
                <a:solidFill>
                  <a:schemeClr val="lt2"/>
                </a:solidFill>
                <a:highlight>
                  <a:schemeClr val="accent1"/>
                </a:highlight>
                <a:latin typeface="Courier New"/>
                <a:ea typeface="Courier New"/>
                <a:cs typeface="Courier New"/>
                <a:sym typeface="Courier New"/>
              </a:rPr>
              <a:t>				{</a:t>
            </a:r>
            <a:endParaRPr sz="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interface</a:t>
            </a:r>
            <a:r>
              <a:rPr lang="en" sz="1200">
                <a:solidFill>
                  <a:schemeClr val="lt2"/>
                </a:solidFill>
                <a:highlight>
                  <a:schemeClr val="accent1"/>
                </a:highlight>
                <a:latin typeface="Courier New"/>
                <a:ea typeface="Courier New"/>
                <a:cs typeface="Courier New"/>
                <a:sym typeface="Courier New"/>
              </a:rPr>
              <a:t>": "GigabitEthernet 2",</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ipaddress</a:t>
            </a:r>
            <a:r>
              <a:rPr lang="en" sz="1200">
                <a:solidFill>
                  <a:schemeClr val="lt2"/>
                </a:solidFill>
                <a:highlight>
                  <a:schemeClr val="accent1"/>
                </a:highlight>
                <a:latin typeface="Courier New"/>
                <a:ea typeface="Courier New"/>
                <a:cs typeface="Courier New"/>
                <a:sym typeface="Courier New"/>
              </a:rPr>
              <a:t>": "10.0.2.1",</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2"/>
                </a:solidFill>
                <a:highlight>
                  <a:schemeClr val="accent1"/>
                </a:highlight>
                <a:latin typeface="Courier New"/>
                <a:ea typeface="Courier New"/>
                <a:cs typeface="Courier New"/>
                <a:sym typeface="Courier New"/>
              </a:rPr>
              <a:t>					"</a:t>
            </a:r>
            <a:r>
              <a:rPr lang="en" sz="1200" b="1">
                <a:solidFill>
                  <a:schemeClr val="lt1"/>
                </a:solidFill>
                <a:highlight>
                  <a:schemeClr val="accent1"/>
                </a:highlight>
                <a:latin typeface="Courier New"/>
                <a:ea typeface="Courier New"/>
                <a:cs typeface="Courier New"/>
                <a:sym typeface="Courier New"/>
              </a:rPr>
              <a:t>subnetmask</a:t>
            </a:r>
            <a:r>
              <a:rPr lang="en" sz="1200">
                <a:solidFill>
                  <a:schemeClr val="lt2"/>
                </a:solidFill>
                <a:highlight>
                  <a:schemeClr val="accent1"/>
                </a:highlight>
                <a:latin typeface="Courier New"/>
                <a:ea typeface="Courier New"/>
                <a:cs typeface="Courier New"/>
                <a:sym typeface="Courier New"/>
              </a:rPr>
              <a:t>": "255.255.255.0"</a:t>
            </a:r>
            <a:endParaRPr sz="12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400">
                <a:solidFill>
                  <a:schemeClr val="lt2"/>
                </a:solidFill>
                <a:highlight>
                  <a:schemeClr val="accent1"/>
                </a:highlight>
                <a:latin typeface="Courier New"/>
                <a:ea typeface="Courier New"/>
                <a:cs typeface="Courier New"/>
                <a:sym typeface="Courier New"/>
              </a:rPr>
              <a:t>	</a:t>
            </a:r>
            <a:r>
              <a:rPr lang="en" sz="600">
                <a:solidFill>
                  <a:schemeClr val="lt2"/>
                </a:solidFill>
                <a:highlight>
                  <a:schemeClr val="accent1"/>
                </a:highlight>
                <a:latin typeface="Courier New"/>
                <a:ea typeface="Courier New"/>
                <a:cs typeface="Courier New"/>
                <a:sym typeface="Courier New"/>
              </a:rPr>
              <a:t>			}</a:t>
            </a:r>
            <a:endParaRPr sz="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600">
                <a:solidFill>
                  <a:schemeClr val="lt2"/>
                </a:solidFill>
                <a:highlight>
                  <a:schemeClr val="accent1"/>
                </a:highlight>
                <a:latin typeface="Courier New"/>
                <a:ea typeface="Courier New"/>
                <a:cs typeface="Courier New"/>
                <a:sym typeface="Courier New"/>
              </a:rPr>
              <a:t>			]</a:t>
            </a:r>
            <a:endParaRPr sz="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600">
                <a:solidFill>
                  <a:schemeClr val="lt2"/>
                </a:solidFill>
                <a:highlight>
                  <a:schemeClr val="accent1"/>
                </a:highlight>
                <a:latin typeface="Courier New"/>
                <a:ea typeface="Courier New"/>
                <a:cs typeface="Courier New"/>
                <a:sym typeface="Courier New"/>
              </a:rPr>
              <a:t>		}, ...</a:t>
            </a:r>
            <a:endParaRPr sz="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6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200" b="1">
                <a:solidFill>
                  <a:schemeClr val="lt1"/>
                </a:solidFill>
                <a:highlight>
                  <a:srgbClr val="EFEFEF"/>
                </a:highlight>
              </a:rPr>
              <a:t>=&gt; Develop a Python script based on the example explained in task 1.</a:t>
            </a:r>
            <a:endParaRPr sz="1000" b="1" i="1">
              <a:solidFill>
                <a:schemeClr val="lt1"/>
              </a:solidFill>
              <a:highlight>
                <a:srgbClr val="EFEFEF"/>
              </a:highlight>
              <a:latin typeface="Courier New"/>
              <a:ea typeface="Courier New"/>
              <a:cs typeface="Courier New"/>
              <a:sym typeface="Courier New"/>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67"/>
        <p:cNvGrpSpPr/>
        <p:nvPr/>
      </p:nvGrpSpPr>
      <p:grpSpPr>
        <a:xfrm>
          <a:off x="0" y="0"/>
          <a:ext cx="0" cy="0"/>
          <a:chOff x="0" y="0"/>
          <a:chExt cx="0" cy="0"/>
        </a:xfrm>
      </p:grpSpPr>
      <p:sp>
        <p:nvSpPr>
          <p:cNvPr id="468" name="Google Shape;468;p75"/>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Clr>
                <a:schemeClr val="dk1"/>
              </a:buClr>
              <a:buSzPts val="1100"/>
              <a:buFont typeface="Arial"/>
              <a:buNone/>
            </a:pPr>
            <a:r>
              <a:rPr lang="en"/>
              <a:t>Task 2 - Target Structure Network Devices - YANG</a:t>
            </a:r>
            <a:endParaRPr/>
          </a:p>
        </p:txBody>
      </p:sp>
      <p:sp>
        <p:nvSpPr>
          <p:cNvPr id="469" name="Google Shape;469;p75"/>
          <p:cNvSpPr txBox="1">
            <a:spLocks noGrp="1"/>
          </p:cNvSpPr>
          <p:nvPr>
            <p:ph type="body" idx="1"/>
          </p:nvPr>
        </p:nvSpPr>
        <p:spPr>
          <a:xfrm>
            <a:off x="311700" y="928200"/>
            <a:ext cx="8520600" cy="417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b="1">
                <a:highlight>
                  <a:schemeClr val="accent1"/>
                </a:highlight>
                <a:latin typeface="Courier New"/>
                <a:ea typeface="Courier New"/>
                <a:cs typeface="Courier New"/>
                <a:sym typeface="Courier New"/>
              </a:rPr>
              <a:t>{</a:t>
            </a:r>
            <a:r>
              <a:rPr lang="en" sz="1000" b="1">
                <a:latin typeface="Courier New"/>
                <a:ea typeface="Courier New"/>
                <a:cs typeface="Courier New"/>
                <a:sym typeface="Courier New"/>
              </a:rPr>
              <a:t>{</a:t>
            </a:r>
            <a:endParaRPr sz="1000" b="1">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latin typeface="Courier New"/>
                <a:ea typeface="Courier New"/>
                <a:cs typeface="Courier New"/>
                <a:sym typeface="Courier New"/>
              </a:rPr>
              <a:t>   </a:t>
            </a:r>
            <a:r>
              <a:rPr lang="en" sz="1000" b="1">
                <a:latin typeface="Courier New"/>
                <a:ea typeface="Courier New"/>
                <a:cs typeface="Courier New"/>
                <a:sym typeface="Courier New"/>
              </a:rPr>
              <a:t> </a:t>
            </a:r>
            <a:r>
              <a:rPr lang="en" sz="1000" b="1">
                <a:highlight>
                  <a:srgbClr val="FFFF00"/>
                </a:highlight>
                <a:latin typeface="Courier New"/>
                <a:ea typeface="Courier New"/>
                <a:cs typeface="Courier New"/>
                <a:sym typeface="Courier New"/>
              </a:rPr>
              <a:t>"ietf-interfaces:interfaces"</a:t>
            </a:r>
            <a:r>
              <a:rPr lang="en" sz="1000" b="1">
                <a:latin typeface="Courier New"/>
                <a:ea typeface="Courier New"/>
                <a:cs typeface="Courier New"/>
                <a:sym typeface="Courier New"/>
              </a:rPr>
              <a:t>: {</a:t>
            </a:r>
            <a:endParaRPr sz="1000" b="1">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endParaRPr sz="3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800" b="1">
                <a:solidFill>
                  <a:schemeClr val="lt2"/>
                </a:solidFill>
                <a:latin typeface="Courier New"/>
                <a:ea typeface="Courier New"/>
                <a:cs typeface="Courier New"/>
                <a:sym typeface="Courier New"/>
              </a:rPr>
              <a:t>      "</a:t>
            </a:r>
            <a:r>
              <a:rPr lang="en" sz="800" b="1">
                <a:solidFill>
                  <a:schemeClr val="lt2"/>
                </a:solidFill>
                <a:highlight>
                  <a:srgbClr val="FF9900"/>
                </a:highlight>
                <a:latin typeface="Courier New"/>
                <a:ea typeface="Courier New"/>
                <a:cs typeface="Courier New"/>
                <a:sym typeface="Courier New"/>
              </a:rPr>
              <a:t>interface</a:t>
            </a:r>
            <a:r>
              <a:rPr lang="en" sz="800" b="1">
                <a:solidFill>
                  <a:schemeClr val="lt2"/>
                </a:solidFill>
                <a:latin typeface="Courier New"/>
                <a:ea typeface="Courier New"/>
                <a:cs typeface="Courier New"/>
                <a:sym typeface="Courier New"/>
              </a:rPr>
              <a:t>": </a:t>
            </a:r>
            <a:r>
              <a:rPr lang="en" sz="800" b="1">
                <a:solidFill>
                  <a:srgbClr val="004C69"/>
                </a:solidFill>
                <a:highlight>
                  <a:srgbClr val="38C6F4"/>
                </a:highlight>
                <a:latin typeface="Courier New"/>
                <a:ea typeface="Courier New"/>
                <a:cs typeface="Courier New"/>
                <a:sym typeface="Courier New"/>
              </a:rPr>
              <a:t>[{</a:t>
            </a:r>
            <a:r>
              <a:rPr lang="en" sz="1100" b="1">
                <a:solidFill>
                  <a:schemeClr val="lt2"/>
                </a:solidFill>
                <a:highlight>
                  <a:schemeClr val="accent1"/>
                </a:highlight>
                <a:latin typeface="Courier New"/>
                <a:ea typeface="Courier New"/>
                <a:cs typeface="Courier New"/>
                <a:sym typeface="Courier New"/>
              </a:rPr>
              <a:t/>
            </a:r>
            <a:br>
              <a:rPr lang="en" sz="1100" b="1">
                <a:solidFill>
                  <a:schemeClr val="lt2"/>
                </a:solidFill>
                <a:highlight>
                  <a:schemeClr val="accent1"/>
                </a:highlight>
                <a:latin typeface="Courier New"/>
                <a:ea typeface="Courier New"/>
                <a:cs typeface="Courier New"/>
                <a:sym typeface="Courier New"/>
              </a:rPr>
            </a:br>
            <a:endParaRPr sz="800"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chemeClr val="lt1"/>
                </a:solidFill>
                <a:highlight>
                  <a:srgbClr val="EFEFEF"/>
                </a:highlight>
                <a:latin typeface="Courier New"/>
                <a:ea typeface="Courier New"/>
                <a:cs typeface="Courier New"/>
                <a:sym typeface="Courier New"/>
              </a:rPr>
              <a:t>name</a:t>
            </a:r>
            <a:r>
              <a:rPr lang="en" sz="700" b="1">
                <a:solidFill>
                  <a:schemeClr val="lt2"/>
                </a:solidFill>
                <a:latin typeface="Courier New"/>
                <a:ea typeface="Courier New"/>
                <a:cs typeface="Courier New"/>
                <a:sym typeface="Courier New"/>
              </a:rPr>
              <a:t>": "GigabitEthernet1",</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chemeClr val="lt1"/>
                </a:solidFill>
                <a:highlight>
                  <a:srgbClr val="EFEFEF"/>
                </a:highlight>
                <a:latin typeface="Courier New"/>
                <a:ea typeface="Courier New"/>
                <a:cs typeface="Courier New"/>
                <a:sym typeface="Courier New"/>
              </a:rPr>
              <a:t>description</a:t>
            </a:r>
            <a:r>
              <a:rPr lang="en" sz="700" b="1">
                <a:solidFill>
                  <a:schemeClr val="lt2"/>
                </a:solidFill>
                <a:latin typeface="Courier New"/>
                <a:ea typeface="Courier New"/>
                <a:cs typeface="Courier New"/>
                <a:sym typeface="Courier New"/>
              </a:rPr>
              <a:t>": "VBox",</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chemeClr val="lt1"/>
                </a:solidFill>
                <a:highlight>
                  <a:srgbClr val="EFEFEF"/>
                </a:highlight>
                <a:latin typeface="Courier New"/>
                <a:ea typeface="Courier New"/>
                <a:cs typeface="Courier New"/>
                <a:sym typeface="Courier New"/>
              </a:rPr>
              <a:t>type</a:t>
            </a:r>
            <a:r>
              <a:rPr lang="en" sz="700" b="1">
                <a:solidFill>
                  <a:schemeClr val="lt2"/>
                </a:solidFill>
                <a:latin typeface="Courier New"/>
                <a:ea typeface="Courier New"/>
                <a:cs typeface="Courier New"/>
                <a:sym typeface="Courier New"/>
              </a:rPr>
              <a:t>": "iana-if-type:ethernetCsmacd",</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chemeClr val="lt1"/>
                </a:solidFill>
                <a:highlight>
                  <a:srgbClr val="EFEFEF"/>
                </a:highlight>
                <a:latin typeface="Courier New"/>
                <a:ea typeface="Courier New"/>
                <a:cs typeface="Courier New"/>
                <a:sym typeface="Courier New"/>
              </a:rPr>
              <a:t>enabled</a:t>
            </a:r>
            <a:r>
              <a:rPr lang="en" sz="700" b="1">
                <a:solidFill>
                  <a:schemeClr val="lt2"/>
                </a:solidFill>
                <a:latin typeface="Courier New"/>
                <a:ea typeface="Courier New"/>
                <a:cs typeface="Courier New"/>
                <a:sym typeface="Courier New"/>
              </a:rPr>
              <a:t>": true,</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chemeClr val="lt1"/>
                </a:solidFill>
                <a:highlight>
                  <a:srgbClr val="EFEFEF"/>
                </a:highlight>
                <a:latin typeface="Courier New"/>
                <a:ea typeface="Courier New"/>
                <a:cs typeface="Courier New"/>
                <a:sym typeface="Courier New"/>
              </a:rPr>
              <a:t>ietf-ip:ipv4</a:t>
            </a: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rgbClr val="58585B"/>
                </a:solidFill>
                <a:highlight>
                  <a:srgbClr val="FFFF00"/>
                </a:highlight>
                <a:latin typeface="Courier New"/>
                <a:ea typeface="Courier New"/>
                <a:cs typeface="Courier New"/>
                <a:sym typeface="Courier New"/>
              </a:rPr>
              <a:t>address</a:t>
            </a: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rgbClr val="58585B"/>
                </a:solidFill>
                <a:highlight>
                  <a:srgbClr val="FFFF00"/>
                </a:highlight>
                <a:latin typeface="Courier New"/>
                <a:ea typeface="Courier New"/>
                <a:cs typeface="Courier New"/>
                <a:sym typeface="Courier New"/>
              </a:rPr>
              <a:t>ip</a:t>
            </a:r>
            <a:r>
              <a:rPr lang="en" sz="700" b="1">
                <a:solidFill>
                  <a:schemeClr val="lt2"/>
                </a:solidFill>
                <a:latin typeface="Courier New"/>
                <a:ea typeface="Courier New"/>
                <a:cs typeface="Courier New"/>
                <a:sym typeface="Courier New"/>
              </a:rPr>
              <a:t>": "192.168.56.101",</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rgbClr val="58585B"/>
                </a:solidFill>
                <a:highlight>
                  <a:srgbClr val="FFFF00"/>
                </a:highlight>
                <a:latin typeface="Courier New"/>
                <a:ea typeface="Courier New"/>
                <a:cs typeface="Courier New"/>
                <a:sym typeface="Courier New"/>
              </a:rPr>
              <a:t>netmask</a:t>
            </a:r>
            <a:r>
              <a:rPr lang="en" sz="700" b="1">
                <a:solidFill>
                  <a:schemeClr val="lt2"/>
                </a:solidFill>
                <a:latin typeface="Courier New"/>
                <a:ea typeface="Courier New"/>
                <a:cs typeface="Courier New"/>
                <a:sym typeface="Courier New"/>
              </a:rPr>
              <a:t>": "255.255.255.0"</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chemeClr val="lt1"/>
                </a:solidFill>
                <a:highlight>
                  <a:srgbClr val="EFEFEF"/>
                </a:highlight>
                <a:latin typeface="Courier New"/>
                <a:ea typeface="Courier New"/>
                <a:cs typeface="Courier New"/>
                <a:sym typeface="Courier New"/>
              </a:rPr>
              <a:t>ietf-ip:ipv6</a:t>
            </a: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"name": "Loopback9",</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"description": "Lo9",</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"type": "iana-if-type:softwareLoopback",</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"enabled": true,</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chemeClr val="lt1"/>
                </a:solidFill>
                <a:highlight>
                  <a:srgbClr val="EFEFEF"/>
                </a:highlight>
                <a:latin typeface="Courier New"/>
                <a:ea typeface="Courier New"/>
                <a:cs typeface="Courier New"/>
                <a:sym typeface="Courier New"/>
              </a:rPr>
              <a:t>ietf-ip:ipv4</a:t>
            </a: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rgbClr val="58585B"/>
                </a:solidFill>
                <a:highlight>
                  <a:srgbClr val="FFFF00"/>
                </a:highlight>
                <a:latin typeface="Courier New"/>
                <a:ea typeface="Courier New"/>
                <a:cs typeface="Courier New"/>
                <a:sym typeface="Courier New"/>
              </a:rPr>
              <a:t>address</a:t>
            </a: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rgbClr val="58585B"/>
                </a:solidFill>
                <a:highlight>
                  <a:srgbClr val="FFFF00"/>
                </a:highlight>
                <a:latin typeface="Courier New"/>
                <a:ea typeface="Courier New"/>
                <a:cs typeface="Courier New"/>
                <a:sym typeface="Courier New"/>
              </a:rPr>
              <a:t>ip</a:t>
            </a:r>
            <a:r>
              <a:rPr lang="en" sz="700" b="1">
                <a:solidFill>
                  <a:schemeClr val="lt2"/>
                </a:solidFill>
                <a:latin typeface="Courier New"/>
                <a:ea typeface="Courier New"/>
                <a:cs typeface="Courier New"/>
                <a:sym typeface="Courier New"/>
              </a:rPr>
              <a:t>": "10.9.9.9",</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r>
              <a:rPr lang="en" sz="700" b="1">
                <a:solidFill>
                  <a:srgbClr val="58585B"/>
                </a:solidFill>
                <a:highlight>
                  <a:srgbClr val="FFFF00"/>
                </a:highlight>
                <a:latin typeface="Courier New"/>
                <a:ea typeface="Courier New"/>
                <a:cs typeface="Courier New"/>
                <a:sym typeface="Courier New"/>
              </a:rPr>
              <a:t>netmask</a:t>
            </a:r>
            <a:r>
              <a:rPr lang="en" sz="700" b="1">
                <a:solidFill>
                  <a:schemeClr val="lt2"/>
                </a:solidFill>
                <a:latin typeface="Courier New"/>
                <a:ea typeface="Courier New"/>
                <a:cs typeface="Courier New"/>
                <a:sym typeface="Courier New"/>
              </a:rPr>
              <a:t>": "255.255.255.0"</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700" b="1">
                <a:solidFill>
                  <a:schemeClr val="lt2"/>
                </a:solidFill>
                <a:latin typeface="Courier New"/>
                <a:ea typeface="Courier New"/>
                <a:cs typeface="Courier New"/>
                <a:sym typeface="Courier New"/>
              </a:rPr>
              <a:t>                "ietf-ip:ipv6": {}</a:t>
            </a:r>
            <a:endParaRPr sz="700" b="1">
              <a:solidFill>
                <a:schemeClr val="lt2"/>
              </a:solidFill>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800" b="1">
                <a:solidFill>
                  <a:schemeClr val="lt2"/>
                </a:solidFill>
                <a:latin typeface="Courier New"/>
                <a:ea typeface="Courier New"/>
                <a:cs typeface="Courier New"/>
                <a:sym typeface="Courier New"/>
              </a:rPr>
              <a:t> </a:t>
            </a:r>
            <a:r>
              <a:rPr lang="en" sz="800" b="1">
                <a:solidFill>
                  <a:schemeClr val="lt2"/>
                </a:solidFill>
                <a:highlight>
                  <a:schemeClr val="accent1"/>
                </a:highlight>
                <a:latin typeface="Courier New"/>
                <a:ea typeface="Courier New"/>
                <a:cs typeface="Courier New"/>
                <a:sym typeface="Courier New"/>
              </a:rPr>
              <a:t>          }</a:t>
            </a:r>
            <a:endParaRPr sz="800" b="1">
              <a:solidFill>
                <a:schemeClr val="lt2"/>
              </a:solidFill>
              <a:highlight>
                <a:schemeClr val="accent1"/>
              </a:highlight>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800" b="1">
                <a:solidFill>
                  <a:schemeClr val="lt2"/>
                </a:solidFill>
                <a:highlight>
                  <a:srgbClr val="38C6F4"/>
                </a:highlight>
                <a:latin typeface="Courier New"/>
                <a:ea typeface="Courier New"/>
                <a:cs typeface="Courier New"/>
                <a:sym typeface="Courier New"/>
              </a:rPr>
              <a:t>	]</a:t>
            </a:r>
            <a:endParaRPr sz="800" b="1">
              <a:solidFill>
                <a:schemeClr val="lt2"/>
              </a:solidFill>
              <a:highlight>
                <a:srgbClr val="38C6F4"/>
              </a:highlight>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1000" b="1">
                <a:latin typeface="Courier New"/>
                <a:ea typeface="Courier New"/>
                <a:cs typeface="Courier New"/>
                <a:sym typeface="Courier New"/>
              </a:rPr>
              <a:t>    }</a:t>
            </a:r>
            <a:endParaRPr sz="1000" b="1">
              <a:latin typeface="Courier New"/>
              <a:ea typeface="Courier New"/>
              <a:cs typeface="Courier New"/>
              <a:sym typeface="Courier New"/>
            </a:endParaRPr>
          </a:p>
          <a:p>
            <a:pPr marL="0" lvl="0" indent="0" algn="l" rtl="0">
              <a:spcBef>
                <a:spcPts val="0"/>
              </a:spcBef>
              <a:spcAft>
                <a:spcPts val="0"/>
              </a:spcAft>
              <a:buClr>
                <a:srgbClr val="58585B"/>
              </a:buClr>
              <a:buSzPts val="1100"/>
              <a:buFont typeface="Arial"/>
              <a:buNone/>
            </a:pPr>
            <a:r>
              <a:rPr lang="en" sz="1000" b="1">
                <a:highlight>
                  <a:schemeClr val="accent1"/>
                </a:highlight>
                <a:latin typeface="Courier New"/>
                <a:ea typeface="Courier New"/>
                <a:cs typeface="Courier New"/>
                <a:sym typeface="Courier New"/>
              </a:rPr>
              <a:t>}</a:t>
            </a:r>
            <a:endParaRPr sz="1000" b="1">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000">
              <a:solidFill>
                <a:schemeClr val="lt2"/>
              </a:solidFill>
              <a:highlight>
                <a:schemeClr val="accent1"/>
              </a:highlight>
              <a:latin typeface="Courier New"/>
              <a:ea typeface="Courier New"/>
              <a:cs typeface="Courier New"/>
              <a:sym typeface="Courier New"/>
            </a:endParaRPr>
          </a:p>
          <a:p>
            <a:pPr marL="0" lvl="0" indent="0" algn="l" rtl="0">
              <a:lnSpc>
                <a:spcPct val="115000"/>
              </a:lnSpc>
              <a:spcBef>
                <a:spcPts val="0"/>
              </a:spcBef>
              <a:spcAft>
                <a:spcPts val="0"/>
              </a:spcAft>
              <a:buNone/>
            </a:pPr>
            <a:r>
              <a:rPr lang="en" sz="1200" b="1">
                <a:solidFill>
                  <a:schemeClr val="lt1"/>
                </a:solidFill>
                <a:highlight>
                  <a:srgbClr val="EFEFEF"/>
                </a:highlight>
              </a:rPr>
              <a:t>=&gt; Adapt the previous Python script using the YANG model (shown on this slide)</a:t>
            </a:r>
            <a:endParaRPr sz="1200" b="1">
              <a:solidFill>
                <a:schemeClr val="lt1"/>
              </a:solidFill>
              <a:highlight>
                <a:srgbClr val="EFEFEF"/>
              </a:highlight>
            </a:endParaRPr>
          </a:p>
          <a:p>
            <a:pPr marL="0" lvl="0" indent="0" algn="l" rtl="0">
              <a:lnSpc>
                <a:spcPct val="100000"/>
              </a:lnSpc>
              <a:spcBef>
                <a:spcPts val="0"/>
              </a:spcBef>
              <a:spcAft>
                <a:spcPts val="0"/>
              </a:spcAft>
              <a:buClr>
                <a:schemeClr val="dk1"/>
              </a:buClr>
              <a:buSzPts val="1100"/>
              <a:buFont typeface="Arial"/>
              <a:buNone/>
            </a:pPr>
            <a:endParaRPr sz="1000" b="1">
              <a:solidFill>
                <a:schemeClr val="lt2"/>
              </a:solidFill>
              <a:highlight>
                <a:schemeClr val="accent1"/>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42"/>
        <p:cNvGrpSpPr/>
        <p:nvPr/>
      </p:nvGrpSpPr>
      <p:grpSpPr>
        <a:xfrm>
          <a:off x="0" y="0"/>
          <a:ext cx="0" cy="0"/>
          <a:chOff x="0" y="0"/>
          <a:chExt cx="0" cy="0"/>
        </a:xfrm>
      </p:grpSpPr>
      <p:sp>
        <p:nvSpPr>
          <p:cNvPr id="143" name="Google Shape;143;p22"/>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Python &amp; JSON Workshop Part 1</a:t>
            </a:r>
            <a:endParaRPr/>
          </a:p>
        </p:txBody>
      </p:sp>
      <p:sp>
        <p:nvSpPr>
          <p:cNvPr id="144" name="Google Shape;144;p22"/>
          <p:cNvSpPr txBox="1">
            <a:spLocks noGrp="1"/>
          </p:cNvSpPr>
          <p:nvPr>
            <p:ph type="body" idx="1"/>
          </p:nvPr>
        </p:nvSpPr>
        <p:spPr>
          <a:xfrm>
            <a:off x="311700" y="1152475"/>
            <a:ext cx="8520600" cy="3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2000">
                <a:solidFill>
                  <a:schemeClr val="lt2"/>
                </a:solidFill>
                <a:highlight>
                  <a:schemeClr val="accent1"/>
                </a:highlight>
              </a:rPr>
              <a:t>Part 1: DevNet Associate: Filtering JSON Data </a:t>
            </a:r>
            <a:endParaRPr sz="2000">
              <a:solidFill>
                <a:schemeClr val="lt2"/>
              </a:solidFill>
              <a:highlight>
                <a:schemeClr val="accent1"/>
              </a:highlight>
            </a:endParaRPr>
          </a:p>
          <a:p>
            <a:pPr marL="0" lvl="0" indent="0" algn="l" rtl="0">
              <a:spcBef>
                <a:spcPts val="0"/>
              </a:spcBef>
              <a:spcAft>
                <a:spcPts val="0"/>
              </a:spcAft>
              <a:buClr>
                <a:schemeClr val="dk1"/>
              </a:buClr>
              <a:buSzPts val="1100"/>
              <a:buFont typeface="Arial"/>
              <a:buNone/>
            </a:pPr>
            <a:r>
              <a:rPr lang="en" sz="1600">
                <a:solidFill>
                  <a:schemeClr val="lt2"/>
                </a:solidFill>
              </a:rPr>
              <a:t>Description: This part covers some aspects of the DevNet Associate course. Join to learn how to interpret JSON data coming from Webex Teams API, DNAC API, Docker inspect, Ansible.</a:t>
            </a:r>
            <a:br>
              <a:rPr lang="en" sz="1600">
                <a:solidFill>
                  <a:schemeClr val="lt2"/>
                </a:solidFill>
              </a:rPr>
            </a:br>
            <a:endParaRPr sz="1600">
              <a:solidFill>
                <a:schemeClr val="lt2"/>
              </a:solidFill>
            </a:endParaRPr>
          </a:p>
          <a:p>
            <a:pPr marL="0" lvl="0" indent="0" algn="l" rtl="0">
              <a:spcBef>
                <a:spcPts val="0"/>
              </a:spcBef>
              <a:spcAft>
                <a:spcPts val="0"/>
              </a:spcAft>
              <a:buClr>
                <a:schemeClr val="dk1"/>
              </a:buClr>
              <a:buSzPts val="1100"/>
              <a:buFont typeface="Arial"/>
              <a:buNone/>
            </a:pPr>
            <a:r>
              <a:rPr lang="en" sz="2000">
                <a:solidFill>
                  <a:srgbClr val="BFBFBF"/>
                </a:solidFill>
                <a:highlight>
                  <a:schemeClr val="accent1"/>
                </a:highlight>
              </a:rPr>
              <a:t>Part 2: DevNet Associate: Generating JSON Data </a:t>
            </a:r>
            <a:endParaRPr sz="2000">
              <a:solidFill>
                <a:srgbClr val="BFBFBF"/>
              </a:solidFill>
              <a:highlight>
                <a:schemeClr val="accent1"/>
              </a:highlight>
            </a:endParaRPr>
          </a:p>
          <a:p>
            <a:pPr marL="0" lvl="0" indent="0" algn="l" rtl="0">
              <a:spcBef>
                <a:spcPts val="0"/>
              </a:spcBef>
              <a:spcAft>
                <a:spcPts val="0"/>
              </a:spcAft>
              <a:buClr>
                <a:schemeClr val="dk1"/>
              </a:buClr>
              <a:buSzPts val="1100"/>
              <a:buFont typeface="Arial"/>
              <a:buNone/>
            </a:pPr>
            <a:r>
              <a:rPr lang="en" sz="1600">
                <a:solidFill>
                  <a:srgbClr val="BFBFBF"/>
                </a:solidFill>
              </a:rPr>
              <a:t>Description: This part covers some aspects of the DevNet Associate course. Join to learn how to generate JSON data for Webex Teams API, IP Devices and Network Services from a source in the Excel format.</a:t>
            </a:r>
            <a:r>
              <a:rPr lang="en" sz="1300">
                <a:solidFill>
                  <a:srgbClr val="BFBFBF"/>
                </a:solidFill>
              </a:rPr>
              <a:t/>
            </a:r>
            <a:br>
              <a:rPr lang="en" sz="1300">
                <a:solidFill>
                  <a:srgbClr val="BFBFBF"/>
                </a:solidFill>
              </a:rPr>
            </a:br>
            <a:endParaRPr sz="1000">
              <a:solidFill>
                <a:srgbClr val="BFBFBF"/>
              </a:solidFill>
            </a:endParaRPr>
          </a:p>
          <a:p>
            <a:pPr marL="0" lvl="0" indent="0" algn="l" rtl="0">
              <a:spcBef>
                <a:spcPts val="0"/>
              </a:spcBef>
              <a:spcAft>
                <a:spcPts val="0"/>
              </a:spcAft>
              <a:buClr>
                <a:schemeClr val="dk1"/>
              </a:buClr>
              <a:buSzPts val="1100"/>
              <a:buFont typeface="Arial"/>
              <a:buNone/>
            </a:pPr>
            <a:endParaRPr>
              <a:solidFill>
                <a:schemeClr val="lt2"/>
              </a:solidFill>
            </a:endParaRPr>
          </a:p>
          <a:p>
            <a:pPr marL="0" lvl="0" indent="0" algn="l" rtl="0">
              <a:spcBef>
                <a:spcPts val="0"/>
              </a:spcBef>
              <a:spcAft>
                <a:spcPts val="0"/>
              </a:spcAft>
              <a:buNone/>
            </a:pPr>
            <a:endParaRPr>
              <a:solidFill>
                <a:schemeClr val="lt2"/>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73"/>
        <p:cNvGrpSpPr/>
        <p:nvPr/>
      </p:nvGrpSpPr>
      <p:grpSpPr>
        <a:xfrm>
          <a:off x="0" y="0"/>
          <a:ext cx="0" cy="0"/>
          <a:chOff x="0" y="0"/>
          <a:chExt cx="0" cy="0"/>
        </a:xfrm>
      </p:grpSpPr>
      <p:sp>
        <p:nvSpPr>
          <p:cNvPr id="474" name="Google Shape;474;p76"/>
          <p:cNvSpPr txBox="1">
            <a:spLocks noGrp="1"/>
          </p:cNvSpPr>
          <p:nvPr>
            <p:ph type="title"/>
          </p:nvPr>
        </p:nvSpPr>
        <p:spPr>
          <a:xfrm>
            <a:off x="311700" y="445025"/>
            <a:ext cx="4098900" cy="9579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rgbClr val="073763"/>
                </a:solidFill>
              </a:rPr>
              <a:t>Time for Questions &amp; Remarks</a:t>
            </a:r>
            <a:endParaRPr>
              <a:solidFill>
                <a:srgbClr val="073763"/>
              </a:solidFill>
            </a:endParaRPr>
          </a:p>
        </p:txBody>
      </p:sp>
      <p:pic>
        <p:nvPicPr>
          <p:cNvPr id="475" name="Google Shape;475;p76"/>
          <p:cNvPicPr preferRelativeResize="0"/>
          <p:nvPr/>
        </p:nvPicPr>
        <p:blipFill>
          <a:blip r:embed="rId3">
            <a:alphaModFix/>
          </a:blip>
          <a:stretch>
            <a:fillRect/>
          </a:stretch>
        </p:blipFill>
        <p:spPr>
          <a:xfrm>
            <a:off x="364425" y="1558025"/>
            <a:ext cx="4581526" cy="3437899"/>
          </a:xfrm>
          <a:prstGeom prst="rect">
            <a:avLst/>
          </a:prstGeom>
          <a:noFill/>
          <a:ln>
            <a:noFill/>
          </a:ln>
        </p:spPr>
      </p:pic>
      <p:pic>
        <p:nvPicPr>
          <p:cNvPr id="476" name="Google Shape;476;p76"/>
          <p:cNvPicPr preferRelativeResize="0"/>
          <p:nvPr/>
        </p:nvPicPr>
        <p:blipFill>
          <a:blip r:embed="rId4">
            <a:alphaModFix/>
          </a:blip>
          <a:stretch>
            <a:fillRect/>
          </a:stretch>
        </p:blipFill>
        <p:spPr>
          <a:xfrm>
            <a:off x="5178375" y="3881946"/>
            <a:ext cx="3720274" cy="1113979"/>
          </a:xfrm>
          <a:prstGeom prst="rect">
            <a:avLst/>
          </a:prstGeom>
          <a:noFill/>
          <a:ln>
            <a:noFill/>
          </a:ln>
        </p:spPr>
      </p:pic>
      <p:pic>
        <p:nvPicPr>
          <p:cNvPr id="477" name="Google Shape;477;p76"/>
          <p:cNvPicPr preferRelativeResize="0"/>
          <p:nvPr/>
        </p:nvPicPr>
        <p:blipFill>
          <a:blip r:embed="rId5">
            <a:alphaModFix/>
          </a:blip>
          <a:stretch>
            <a:fillRect/>
          </a:stretch>
        </p:blipFill>
        <p:spPr>
          <a:xfrm>
            <a:off x="5178375" y="977050"/>
            <a:ext cx="3692125" cy="27683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81"/>
        <p:cNvGrpSpPr/>
        <p:nvPr/>
      </p:nvGrpSpPr>
      <p:grpSpPr>
        <a:xfrm>
          <a:off x="0" y="0"/>
          <a:ext cx="0" cy="0"/>
          <a:chOff x="0" y="0"/>
          <a:chExt cx="0" cy="0"/>
        </a:xfrm>
      </p:grpSpPr>
      <p:sp>
        <p:nvSpPr>
          <p:cNvPr id="482" name="Google Shape;482;p77"/>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References</a:t>
            </a:r>
            <a:endParaRPr/>
          </a:p>
        </p:txBody>
      </p:sp>
      <p:sp>
        <p:nvSpPr>
          <p:cNvPr id="483" name="Google Shape;483;p77"/>
          <p:cNvSpPr txBox="1">
            <a:spLocks noGrp="1"/>
          </p:cNvSpPr>
          <p:nvPr>
            <p:ph type="body" idx="1"/>
          </p:nvPr>
        </p:nvSpPr>
        <p:spPr>
          <a:xfrm>
            <a:off x="311700" y="1091963"/>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b="1" u="sng">
                <a:solidFill>
                  <a:schemeClr val="lt1"/>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 Deck for This Workshop</a:t>
            </a:r>
            <a:endParaRPr sz="1800" b="1">
              <a:solidFill>
                <a:schemeClr val="lt1"/>
              </a:solidFill>
            </a:endParaRPr>
          </a:p>
          <a:p>
            <a:pPr marL="0" lvl="0" indent="0" algn="l" rtl="0">
              <a:spcBef>
                <a:spcPts val="0"/>
              </a:spcBef>
              <a:spcAft>
                <a:spcPts val="0"/>
              </a:spcAft>
              <a:buClr>
                <a:schemeClr val="dk1"/>
              </a:buClr>
              <a:buSzPts val="1100"/>
              <a:buFont typeface="Arial"/>
              <a:buNone/>
            </a:pPr>
            <a:r>
              <a:rPr lang="en" sz="1100" b="1">
                <a:solidFill>
                  <a:schemeClr val="lt1"/>
                </a:solidFill>
              </a:rPr>
              <a:t>URL: </a:t>
            </a:r>
            <a:r>
              <a:rPr lang="en" sz="1100" u="sng">
                <a:solidFill>
                  <a:schemeClr val="lt1"/>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https://docs.google.com/presentation/d/1_yR5CA_V2rDrvUag58gyCHxQncATbBoBxxLTf_4NK_M/edit?usp=sharing</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r>
              <a:rPr lang="en" sz="1800" b="1" u="sng">
                <a:solidFill>
                  <a:schemeClr val="lt1"/>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Data Files for the Practical Examples and Exercises of This Workshop</a:t>
            </a:r>
            <a:endParaRPr sz="1800" b="1">
              <a:solidFill>
                <a:schemeClr val="lt1"/>
              </a:solidFill>
            </a:endParaRPr>
          </a:p>
          <a:p>
            <a:pPr marL="0" lvl="0" indent="0" algn="l" rtl="0">
              <a:spcBef>
                <a:spcPts val="0"/>
              </a:spcBef>
              <a:spcAft>
                <a:spcPts val="0"/>
              </a:spcAft>
              <a:buClr>
                <a:schemeClr val="dk1"/>
              </a:buClr>
              <a:buSzPts val="1100"/>
              <a:buFont typeface="Arial"/>
              <a:buNone/>
            </a:pPr>
            <a:r>
              <a:rPr lang="en" sz="1100" b="1">
                <a:solidFill>
                  <a:schemeClr val="lt1"/>
                </a:solidFill>
              </a:rPr>
              <a:t>URL:</a:t>
            </a:r>
            <a:r>
              <a:rPr lang="en" sz="1100">
                <a:solidFill>
                  <a:schemeClr val="lt1"/>
                </a:solidFill>
              </a:rPr>
              <a:t> </a:t>
            </a:r>
            <a:r>
              <a:rPr lang="en" sz="1100" u="sng">
                <a:solidFill>
                  <a:schemeClr val="lt1"/>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https://drive.google.com/drive/folders/1Ip6nw4uxTHb5t9TxHEC3xcRPGzsTgEnH?usp=sharing</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r>
              <a:rPr lang="en" sz="1800" b="1" u="sng">
                <a:solidFill>
                  <a:schemeClr val="lt1"/>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Background Document For This Workshop</a:t>
            </a:r>
            <a:endParaRPr sz="1800" b="1">
              <a:solidFill>
                <a:schemeClr val="lt1"/>
              </a:solidFill>
            </a:endParaRPr>
          </a:p>
          <a:p>
            <a:pPr marL="0" lvl="0" indent="0" algn="l" rtl="0">
              <a:spcBef>
                <a:spcPts val="0"/>
              </a:spcBef>
              <a:spcAft>
                <a:spcPts val="0"/>
              </a:spcAft>
              <a:buClr>
                <a:schemeClr val="dk1"/>
              </a:buClr>
              <a:buSzPts val="1100"/>
              <a:buFont typeface="Arial"/>
              <a:buNone/>
            </a:pPr>
            <a:r>
              <a:rPr lang="en" sz="1100" b="1">
                <a:solidFill>
                  <a:schemeClr val="lt1"/>
                </a:solidFill>
              </a:rPr>
              <a:t>URL:</a:t>
            </a:r>
            <a:r>
              <a:rPr lang="en" sz="1100">
                <a:solidFill>
                  <a:schemeClr val="lt1"/>
                </a:solidFill>
              </a:rPr>
              <a:t> </a:t>
            </a:r>
            <a:br>
              <a:rPr lang="en" sz="1100">
                <a:solidFill>
                  <a:schemeClr val="lt1"/>
                </a:solidFill>
              </a:rPr>
            </a:br>
            <a:r>
              <a:rPr lang="en" sz="1100" u="sng">
                <a:solidFill>
                  <a:schemeClr val="lt1"/>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https://docs.google.com/document/d/1jWNaW4OMkcCu1wnXZbQSMKxy23dIcq6ds4CBnEEXe0Q/edit?usp=sharing</a:t>
            </a:r>
            <a:endParaRPr sz="1100">
              <a:solidFill>
                <a:schemeClr val="lt1"/>
              </a:solidFill>
            </a:endParaRPr>
          </a:p>
          <a:p>
            <a:pPr marL="0" lvl="0" indent="0" algn="l" rtl="0">
              <a:spcBef>
                <a:spcPts val="0"/>
              </a:spcBef>
              <a:spcAft>
                <a:spcPts val="0"/>
              </a:spcAft>
              <a:buNone/>
            </a:pPr>
            <a:endParaRPr b="1">
              <a:solidFill>
                <a:schemeClr val="lt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7"/>
        <p:cNvGrpSpPr/>
        <p:nvPr/>
      </p:nvGrpSpPr>
      <p:grpSpPr>
        <a:xfrm>
          <a:off x="0" y="0"/>
          <a:ext cx="0" cy="0"/>
          <a:chOff x="0" y="0"/>
          <a:chExt cx="0" cy="0"/>
        </a:xfrm>
      </p:grpSpPr>
      <p:sp>
        <p:nvSpPr>
          <p:cNvPr id="488" name="Google Shape;488;p78"/>
          <p:cNvSpPr txBox="1">
            <a:spLocks noGrp="1"/>
          </p:cNvSpPr>
          <p:nvPr>
            <p:ph type="title"/>
          </p:nvPr>
        </p:nvSpPr>
        <p:spPr>
          <a:xfrm>
            <a:off x="311700" y="445025"/>
            <a:ext cx="36285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solidFill>
                  <a:srgbClr val="073763"/>
                </a:solidFill>
              </a:rPr>
              <a:t>My Recent Badges</a:t>
            </a:r>
            <a:endParaRPr>
              <a:solidFill>
                <a:srgbClr val="073763"/>
              </a:solidFill>
            </a:endParaRPr>
          </a:p>
        </p:txBody>
      </p:sp>
      <p:pic>
        <p:nvPicPr>
          <p:cNvPr id="489" name="Google Shape;489;p78"/>
          <p:cNvPicPr preferRelativeResize="0"/>
          <p:nvPr/>
        </p:nvPicPr>
        <p:blipFill>
          <a:blip r:embed="rId3">
            <a:alphaModFix/>
          </a:blip>
          <a:stretch>
            <a:fillRect/>
          </a:stretch>
        </p:blipFill>
        <p:spPr>
          <a:xfrm>
            <a:off x="152400" y="1170125"/>
            <a:ext cx="7695296" cy="3820975"/>
          </a:xfrm>
          <a:prstGeom prst="rect">
            <a:avLst/>
          </a:prstGeom>
          <a:noFill/>
          <a:ln>
            <a:noFill/>
          </a:ln>
        </p:spPr>
      </p:pic>
      <p:pic>
        <p:nvPicPr>
          <p:cNvPr id="490" name="Google Shape;490;p78"/>
          <p:cNvPicPr preferRelativeResize="0"/>
          <p:nvPr/>
        </p:nvPicPr>
        <p:blipFill>
          <a:blip r:embed="rId4">
            <a:alphaModFix/>
          </a:blip>
          <a:stretch>
            <a:fillRect/>
          </a:stretch>
        </p:blipFill>
        <p:spPr>
          <a:xfrm>
            <a:off x="6077188" y="250037"/>
            <a:ext cx="1770525" cy="823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48"/>
        <p:cNvGrpSpPr/>
        <p:nvPr/>
      </p:nvGrpSpPr>
      <p:grpSpPr>
        <a:xfrm>
          <a:off x="0" y="0"/>
          <a:ext cx="0" cy="0"/>
          <a:chOff x="0" y="0"/>
          <a:chExt cx="0" cy="0"/>
        </a:xfrm>
      </p:grpSpPr>
      <p:sp>
        <p:nvSpPr>
          <p:cNvPr id="149" name="Google Shape;149;p23"/>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Problem Statement</a:t>
            </a:r>
            <a:endParaRPr/>
          </a:p>
        </p:txBody>
      </p:sp>
      <p:sp>
        <p:nvSpPr>
          <p:cNvPr id="150" name="Google Shape;150;p23"/>
          <p:cNvSpPr txBox="1">
            <a:spLocks noGrp="1"/>
          </p:cNvSpPr>
          <p:nvPr>
            <p:ph type="body" idx="1"/>
          </p:nvPr>
        </p:nvSpPr>
        <p:spPr>
          <a:xfrm>
            <a:off x="311700" y="1152475"/>
            <a:ext cx="3931500" cy="291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2"/>
                </a:solidFill>
                <a:highlight>
                  <a:schemeClr val="accent1"/>
                </a:highlight>
              </a:rPr>
              <a:t>Response Data in JSON Format</a:t>
            </a:r>
            <a:endParaRPr sz="1800">
              <a:solidFill>
                <a:schemeClr val="lt2"/>
              </a:solidFill>
              <a:highlight>
                <a:schemeClr val="accent1"/>
              </a:highlight>
            </a:endParaRPr>
          </a:p>
          <a:p>
            <a:pPr marL="457200" lvl="0" indent="-342900" algn="l" rtl="0">
              <a:spcBef>
                <a:spcPts val="0"/>
              </a:spcBef>
              <a:spcAft>
                <a:spcPts val="0"/>
              </a:spcAft>
              <a:buClr>
                <a:schemeClr val="lt2"/>
              </a:buClr>
              <a:buSzPts val="1800"/>
              <a:buChar char="●"/>
            </a:pPr>
            <a:r>
              <a:rPr lang="en" sz="1800">
                <a:solidFill>
                  <a:schemeClr val="lt2"/>
                </a:solidFill>
              </a:rPr>
              <a:t>Machine readable</a:t>
            </a:r>
            <a:endParaRPr sz="1800">
              <a:solidFill>
                <a:schemeClr val="lt2"/>
              </a:solidFill>
            </a:endParaRPr>
          </a:p>
          <a:p>
            <a:pPr marL="457200" lvl="0" indent="-342900" algn="l" rtl="0">
              <a:spcBef>
                <a:spcPts val="0"/>
              </a:spcBef>
              <a:spcAft>
                <a:spcPts val="0"/>
              </a:spcAft>
              <a:buClr>
                <a:schemeClr val="lt2"/>
              </a:buClr>
              <a:buSzPts val="1800"/>
              <a:buChar char="●"/>
            </a:pPr>
            <a:r>
              <a:rPr lang="en" sz="1800">
                <a:solidFill>
                  <a:schemeClr val="lt2"/>
                </a:solidFill>
              </a:rPr>
              <a:t>Hierarchical Tree structure</a:t>
            </a:r>
            <a:endParaRPr sz="1800">
              <a:solidFill>
                <a:schemeClr val="lt2"/>
              </a:solidFill>
            </a:endParaRPr>
          </a:p>
          <a:p>
            <a:pPr marL="457200" lvl="0" indent="-342900" algn="l" rtl="0">
              <a:spcBef>
                <a:spcPts val="0"/>
              </a:spcBef>
              <a:spcAft>
                <a:spcPts val="0"/>
              </a:spcAft>
              <a:buClr>
                <a:schemeClr val="lt2"/>
              </a:buClr>
              <a:buSzPts val="1800"/>
              <a:buChar char="●"/>
            </a:pPr>
            <a:r>
              <a:rPr lang="en" sz="1800">
                <a:solidFill>
                  <a:schemeClr val="lt2"/>
                </a:solidFill>
                <a:highlight>
                  <a:schemeClr val="accent5"/>
                </a:highlight>
              </a:rPr>
              <a:t>Overwhelming </a:t>
            </a:r>
            <a:r>
              <a:rPr lang="en" sz="1800">
                <a:solidFill>
                  <a:schemeClr val="lt2"/>
                </a:solidFill>
              </a:rPr>
              <a:t>for humans</a:t>
            </a:r>
            <a:endParaRPr sz="1800">
              <a:solidFill>
                <a:schemeClr val="lt2"/>
              </a:solidFill>
            </a:endParaRPr>
          </a:p>
        </p:txBody>
      </p:sp>
      <p:pic>
        <p:nvPicPr>
          <p:cNvPr id="151" name="Google Shape;151;p23"/>
          <p:cNvPicPr preferRelativeResize="0"/>
          <p:nvPr/>
        </p:nvPicPr>
        <p:blipFill>
          <a:blip r:embed="rId3">
            <a:alphaModFix/>
          </a:blip>
          <a:stretch>
            <a:fillRect/>
          </a:stretch>
        </p:blipFill>
        <p:spPr>
          <a:xfrm>
            <a:off x="4173425" y="1017725"/>
            <a:ext cx="4644875" cy="38980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55"/>
        <p:cNvGrpSpPr/>
        <p:nvPr/>
      </p:nvGrpSpPr>
      <p:grpSpPr>
        <a:xfrm>
          <a:off x="0" y="0"/>
          <a:ext cx="0" cy="0"/>
          <a:chOff x="0" y="0"/>
          <a:chExt cx="0" cy="0"/>
        </a:xfrm>
      </p:grpSpPr>
      <p:sp>
        <p:nvSpPr>
          <p:cNvPr id="156" name="Google Shape;156;p24"/>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Example 1: JSON RESPONSE DATA</a:t>
            </a:r>
            <a:endParaRPr/>
          </a:p>
        </p:txBody>
      </p:sp>
      <p:sp>
        <p:nvSpPr>
          <p:cNvPr id="157" name="Google Shape;157;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1600"/>
              </a:spcBef>
              <a:spcAft>
                <a:spcPts val="0"/>
              </a:spcAft>
              <a:buClr>
                <a:schemeClr val="dk1"/>
              </a:buClr>
              <a:buSzPts val="1100"/>
              <a:buFont typeface="Arial"/>
              <a:buNone/>
            </a:pPr>
            <a:r>
              <a:rPr lang="en" sz="1800">
                <a:solidFill>
                  <a:schemeClr val="lt2"/>
                </a:solidFill>
                <a:highlight>
                  <a:schemeClr val="accent1"/>
                </a:highlight>
              </a:rPr>
              <a:t>RESTCONF URL Example/ Virtual Router</a:t>
            </a:r>
            <a:r>
              <a:rPr lang="en" b="1">
                <a:solidFill>
                  <a:schemeClr val="lt2"/>
                </a:solidFill>
                <a:highlight>
                  <a:schemeClr val="accent1"/>
                </a:highlight>
              </a:rPr>
              <a:t/>
            </a:r>
            <a:br>
              <a:rPr lang="en" b="1">
                <a:solidFill>
                  <a:schemeClr val="lt2"/>
                </a:solidFill>
                <a:highlight>
                  <a:schemeClr val="accent1"/>
                </a:highlight>
              </a:rPr>
            </a:br>
            <a:r>
              <a:rPr lang="en" sz="1200">
                <a:solidFill>
                  <a:schemeClr val="lt1"/>
                </a:solidFill>
                <a:highlight>
                  <a:srgbClr val="EFEFEF"/>
                </a:highlight>
                <a:latin typeface="Courier New"/>
                <a:ea typeface="Courier New"/>
                <a:cs typeface="Courier New"/>
                <a:sym typeface="Courier New"/>
              </a:rPr>
              <a:t>"</a:t>
            </a:r>
            <a:r>
              <a:rPr lang="en" sz="1400">
                <a:solidFill>
                  <a:schemeClr val="lt1"/>
                </a:solidFill>
                <a:highlight>
                  <a:srgbClr val="EFEFEF"/>
                </a:highlight>
                <a:latin typeface="Courier New"/>
                <a:ea typeface="Courier New"/>
                <a:cs typeface="Courier New"/>
                <a:sym typeface="Courier New"/>
              </a:rPr>
              <a:t>https://192.168.56.101/restconf/data/ietf-interfaces:interfaces</a:t>
            </a:r>
            <a:r>
              <a:rPr lang="en" sz="1200">
                <a:solidFill>
                  <a:schemeClr val="lt1"/>
                </a:solidFill>
                <a:highlight>
                  <a:srgbClr val="EFEFEF"/>
                </a:highlight>
                <a:latin typeface="Courier New"/>
                <a:ea typeface="Courier New"/>
                <a:cs typeface="Courier New"/>
                <a:sym typeface="Courier New"/>
              </a:rPr>
              <a:t>"</a:t>
            </a:r>
            <a:r>
              <a:rPr lang="en" sz="1000" i="1">
                <a:solidFill>
                  <a:schemeClr val="lt2"/>
                </a:solidFill>
                <a:highlight>
                  <a:schemeClr val="accent1"/>
                </a:highlight>
                <a:latin typeface="Courier New"/>
                <a:ea typeface="Courier New"/>
                <a:cs typeface="Courier New"/>
                <a:sym typeface="Courier New"/>
              </a:rPr>
              <a:t/>
            </a:r>
            <a:br>
              <a:rPr lang="en" sz="1000" i="1">
                <a:solidFill>
                  <a:schemeClr val="lt2"/>
                </a:solidFill>
                <a:highlight>
                  <a:schemeClr val="accent1"/>
                </a:highlight>
                <a:latin typeface="Courier New"/>
                <a:ea typeface="Courier New"/>
                <a:cs typeface="Courier New"/>
                <a:sym typeface="Courier New"/>
              </a:rPr>
            </a:br>
            <a:r>
              <a:rPr lang="en" sz="1000" i="1">
                <a:solidFill>
                  <a:schemeClr val="lt1"/>
                </a:solidFill>
                <a:highlight>
                  <a:schemeClr val="accent1"/>
                </a:highlight>
                <a:latin typeface="Courier New"/>
                <a:ea typeface="Courier New"/>
                <a:cs typeface="Courier New"/>
                <a:sym typeface="Courier New"/>
              </a:rPr>
              <a:t>Authentication header is needed</a:t>
            </a:r>
            <a:endParaRPr sz="1000" i="1">
              <a:solidFill>
                <a:schemeClr val="lt1"/>
              </a:solidFill>
              <a:highlight>
                <a:schemeClr val="accent1"/>
              </a:highlight>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600" b="1">
                <a:solidFill>
                  <a:schemeClr val="lt1"/>
                </a:solidFill>
              </a:rPr>
              <a:t/>
            </a:r>
            <a:br>
              <a:rPr lang="en" sz="1600" b="1">
                <a:solidFill>
                  <a:schemeClr val="lt1"/>
                </a:solidFill>
              </a:rPr>
            </a:br>
            <a:r>
              <a:rPr lang="en" sz="1800" b="1">
                <a:solidFill>
                  <a:schemeClr val="lt1"/>
                </a:solidFill>
              </a:rPr>
              <a:t>Raw Response (serialized, machine readable)</a:t>
            </a:r>
            <a:endParaRPr sz="1800" b="1">
              <a:solidFill>
                <a:schemeClr val="lt1"/>
              </a:solidFill>
            </a:endParaRPr>
          </a:p>
          <a:p>
            <a:pPr marL="0" lvl="0" indent="0" algn="l" rtl="0">
              <a:spcBef>
                <a:spcPts val="1600"/>
              </a:spcBef>
              <a:spcAft>
                <a:spcPts val="0"/>
              </a:spcAft>
              <a:buClr>
                <a:schemeClr val="dk1"/>
              </a:buClr>
              <a:buSzPts val="1100"/>
              <a:buFont typeface="Arial"/>
              <a:buNone/>
            </a:pPr>
            <a:r>
              <a:rPr lang="en" sz="1200">
                <a:solidFill>
                  <a:srgbClr val="434343"/>
                </a:solidFill>
                <a:highlight>
                  <a:srgbClr val="EFEFEF"/>
                </a:highlight>
                <a:latin typeface="Courier New"/>
                <a:ea typeface="Courier New"/>
                <a:cs typeface="Courier New"/>
                <a:sym typeface="Courier New"/>
              </a:rPr>
              <a:t>{"</a:t>
            </a:r>
            <a:r>
              <a:rPr lang="en" sz="1200" b="1">
                <a:solidFill>
                  <a:srgbClr val="000000"/>
                </a:solidFill>
                <a:highlight>
                  <a:srgbClr val="FFFF00"/>
                </a:highlight>
                <a:latin typeface="Courier New"/>
                <a:ea typeface="Courier New"/>
                <a:cs typeface="Courier New"/>
                <a:sym typeface="Courier New"/>
              </a:rPr>
              <a:t>ietf-interfaces:interfaces</a:t>
            </a:r>
            <a:r>
              <a:rPr lang="en" sz="1200">
                <a:solidFill>
                  <a:srgbClr val="434343"/>
                </a:solidFill>
                <a:highlight>
                  <a:srgbClr val="EFEFEF"/>
                </a:highlight>
                <a:latin typeface="Courier New"/>
                <a:ea typeface="Courier New"/>
                <a:cs typeface="Courier New"/>
                <a:sym typeface="Courier New"/>
              </a:rPr>
              <a:t>": {</a:t>
            </a:r>
            <a:r>
              <a:rPr lang="en" sz="1200" b="1">
                <a:solidFill>
                  <a:srgbClr val="000000"/>
                </a:solidFill>
                <a:highlight>
                  <a:srgbClr val="EFEFEF"/>
                </a:highlight>
                <a:latin typeface="Courier New"/>
                <a:ea typeface="Courier New"/>
                <a:cs typeface="Courier New"/>
                <a:sym typeface="Courier New"/>
              </a:rPr>
              <a:t>"</a:t>
            </a:r>
            <a:r>
              <a:rPr lang="en" sz="1200" b="1">
                <a:solidFill>
                  <a:srgbClr val="000000"/>
                </a:solidFill>
                <a:highlight>
                  <a:srgbClr val="FFFF00"/>
                </a:highlight>
                <a:latin typeface="Courier New"/>
                <a:ea typeface="Courier New"/>
                <a:cs typeface="Courier New"/>
                <a:sym typeface="Courier New"/>
              </a:rPr>
              <a:t>interface</a:t>
            </a:r>
            <a:r>
              <a:rPr lang="en" sz="1200" b="1">
                <a:solidFill>
                  <a:srgbClr val="000000"/>
                </a:solidFill>
                <a:highlight>
                  <a:srgbClr val="EFEFEF"/>
                </a:highlight>
                <a:latin typeface="Courier New"/>
                <a:ea typeface="Courier New"/>
                <a:cs typeface="Courier New"/>
                <a:sym typeface="Courier New"/>
              </a:rPr>
              <a:t>"</a:t>
            </a:r>
            <a:r>
              <a:rPr lang="en" sz="1200">
                <a:solidFill>
                  <a:srgbClr val="434343"/>
                </a:solidFill>
                <a:highlight>
                  <a:srgbClr val="EFEFEF"/>
                </a:highlight>
                <a:latin typeface="Courier New"/>
                <a:ea typeface="Courier New"/>
                <a:cs typeface="Courier New"/>
                <a:sym typeface="Courier New"/>
              </a:rPr>
              <a:t>: [{"</a:t>
            </a:r>
            <a:r>
              <a:rPr lang="en" sz="1200" b="1">
                <a:solidFill>
                  <a:srgbClr val="000000"/>
                </a:solidFill>
                <a:highlight>
                  <a:srgbClr val="FFFF00"/>
                </a:highlight>
                <a:latin typeface="Courier New"/>
                <a:ea typeface="Courier New"/>
                <a:cs typeface="Courier New"/>
                <a:sym typeface="Courier New"/>
              </a:rPr>
              <a:t>name</a:t>
            </a:r>
            <a:r>
              <a:rPr lang="en" sz="1200">
                <a:solidFill>
                  <a:srgbClr val="434343"/>
                </a:solidFill>
                <a:highlight>
                  <a:srgbClr val="EFEFEF"/>
                </a:highlight>
                <a:latin typeface="Courier New"/>
                <a:ea typeface="Courier New"/>
                <a:cs typeface="Courier New"/>
                <a:sym typeface="Courier New"/>
              </a:rPr>
              <a:t>": "GigabitEthernet1", "description": "VBox", "</a:t>
            </a:r>
            <a:r>
              <a:rPr lang="en" sz="1200" b="1">
                <a:solidFill>
                  <a:srgbClr val="434343"/>
                </a:solidFill>
                <a:highlight>
                  <a:srgbClr val="FFFF00"/>
                </a:highlight>
                <a:latin typeface="Courier New"/>
                <a:ea typeface="Courier New"/>
                <a:cs typeface="Courier New"/>
                <a:sym typeface="Courier New"/>
              </a:rPr>
              <a:t>type</a:t>
            </a:r>
            <a:r>
              <a:rPr lang="en" sz="1200">
                <a:solidFill>
                  <a:srgbClr val="434343"/>
                </a:solidFill>
                <a:highlight>
                  <a:srgbClr val="EFEFEF"/>
                </a:highlight>
                <a:latin typeface="Courier New"/>
                <a:ea typeface="Courier New"/>
                <a:cs typeface="Courier New"/>
                <a:sym typeface="Courier New"/>
              </a:rPr>
              <a:t>": "iana-if-type:ethernetCsmacd", "enabled": true, "ietf-ip:ipv4": {</a:t>
            </a:r>
            <a:r>
              <a:rPr lang="en" sz="1200" b="1">
                <a:solidFill>
                  <a:srgbClr val="666666"/>
                </a:solidFill>
                <a:highlight>
                  <a:srgbClr val="EFEFEF"/>
                </a:highlight>
                <a:latin typeface="Courier New"/>
                <a:ea typeface="Courier New"/>
                <a:cs typeface="Courier New"/>
                <a:sym typeface="Courier New"/>
              </a:rPr>
              <a:t>"</a:t>
            </a:r>
            <a:r>
              <a:rPr lang="en" sz="1200" b="1">
                <a:solidFill>
                  <a:srgbClr val="000000"/>
                </a:solidFill>
                <a:highlight>
                  <a:srgbClr val="FFFF00"/>
                </a:highlight>
                <a:latin typeface="Courier New"/>
                <a:ea typeface="Courier New"/>
                <a:cs typeface="Courier New"/>
                <a:sym typeface="Courier New"/>
              </a:rPr>
              <a:t>address</a:t>
            </a:r>
            <a:r>
              <a:rPr lang="en" sz="1200" b="1">
                <a:solidFill>
                  <a:srgbClr val="666666"/>
                </a:solidFill>
                <a:highlight>
                  <a:srgbClr val="EFEFEF"/>
                </a:highlight>
                <a:latin typeface="Courier New"/>
                <a:ea typeface="Courier New"/>
                <a:cs typeface="Courier New"/>
                <a:sym typeface="Courier New"/>
              </a:rPr>
              <a:t>"</a:t>
            </a:r>
            <a:r>
              <a:rPr lang="en" sz="1200">
                <a:solidFill>
                  <a:srgbClr val="666666"/>
                </a:solidFill>
                <a:highlight>
                  <a:srgbClr val="EFEFEF"/>
                </a:highlight>
                <a:latin typeface="Courier New"/>
                <a:ea typeface="Courier New"/>
                <a:cs typeface="Courier New"/>
                <a:sym typeface="Courier New"/>
              </a:rPr>
              <a:t>:</a:t>
            </a:r>
            <a:r>
              <a:rPr lang="en" sz="1200">
                <a:solidFill>
                  <a:srgbClr val="434343"/>
                </a:solidFill>
                <a:highlight>
                  <a:srgbClr val="EFEFEF"/>
                </a:highlight>
                <a:latin typeface="Courier New"/>
                <a:ea typeface="Courier New"/>
                <a:cs typeface="Courier New"/>
                <a:sym typeface="Courier New"/>
              </a:rPr>
              <a:t> [{"</a:t>
            </a:r>
            <a:r>
              <a:rPr lang="en" sz="1200" b="1">
                <a:solidFill>
                  <a:srgbClr val="434343"/>
                </a:solidFill>
                <a:highlight>
                  <a:srgbClr val="FFFF00"/>
                </a:highlight>
                <a:latin typeface="Courier New"/>
                <a:ea typeface="Courier New"/>
                <a:cs typeface="Courier New"/>
                <a:sym typeface="Courier New"/>
              </a:rPr>
              <a:t>ip</a:t>
            </a:r>
            <a:r>
              <a:rPr lang="en" sz="1200">
                <a:solidFill>
                  <a:srgbClr val="434343"/>
                </a:solidFill>
                <a:highlight>
                  <a:srgbClr val="EFEFEF"/>
                </a:highlight>
                <a:latin typeface="Courier New"/>
                <a:ea typeface="Courier New"/>
                <a:cs typeface="Courier New"/>
                <a:sym typeface="Courier New"/>
              </a:rPr>
              <a:t>": "192.168.56.101", "</a:t>
            </a:r>
            <a:r>
              <a:rPr lang="en" sz="1200" b="1">
                <a:solidFill>
                  <a:srgbClr val="434343"/>
                </a:solidFill>
                <a:highlight>
                  <a:srgbClr val="FFFF00"/>
                </a:highlight>
                <a:latin typeface="Courier New"/>
                <a:ea typeface="Courier New"/>
                <a:cs typeface="Courier New"/>
                <a:sym typeface="Courier New"/>
              </a:rPr>
              <a:t>netmask</a:t>
            </a:r>
            <a:r>
              <a:rPr lang="en" sz="1200">
                <a:solidFill>
                  <a:srgbClr val="434343"/>
                </a:solidFill>
                <a:highlight>
                  <a:srgbClr val="EFEFEF"/>
                </a:highlight>
                <a:latin typeface="Courier New"/>
                <a:ea typeface="Courier New"/>
                <a:cs typeface="Courier New"/>
                <a:sym typeface="Courier New"/>
              </a:rPr>
              <a:t>": "255.255.255.0"}]}, "ietf-ip:ipv6": {}}, {"name": "Loopback9", "description": "999", "type": "iana-if-type:softwareLoopback", "</a:t>
            </a:r>
            <a:r>
              <a:rPr lang="en" sz="1200" b="1">
                <a:solidFill>
                  <a:srgbClr val="434343"/>
                </a:solidFill>
                <a:highlight>
                  <a:srgbClr val="FFFF00"/>
                </a:highlight>
                <a:latin typeface="Courier New"/>
                <a:ea typeface="Courier New"/>
                <a:cs typeface="Courier New"/>
                <a:sym typeface="Courier New"/>
              </a:rPr>
              <a:t>enabled</a:t>
            </a:r>
            <a:r>
              <a:rPr lang="en" sz="1200">
                <a:solidFill>
                  <a:srgbClr val="434343"/>
                </a:solidFill>
                <a:highlight>
                  <a:srgbClr val="EFEFEF"/>
                </a:highlight>
                <a:latin typeface="Courier New"/>
                <a:ea typeface="Courier New"/>
                <a:cs typeface="Courier New"/>
                <a:sym typeface="Courier New"/>
              </a:rPr>
              <a:t>": true, "ietf-ip:ipv4": {"</a:t>
            </a:r>
            <a:r>
              <a:rPr lang="en" sz="1200" b="1">
                <a:solidFill>
                  <a:srgbClr val="434343"/>
                </a:solidFill>
                <a:highlight>
                  <a:srgbClr val="FFFF00"/>
                </a:highlight>
                <a:latin typeface="Courier New"/>
                <a:ea typeface="Courier New"/>
                <a:cs typeface="Courier New"/>
                <a:sym typeface="Courier New"/>
              </a:rPr>
              <a:t>address</a:t>
            </a:r>
            <a:r>
              <a:rPr lang="en" sz="1200">
                <a:solidFill>
                  <a:srgbClr val="434343"/>
                </a:solidFill>
                <a:highlight>
                  <a:srgbClr val="EFEFEF"/>
                </a:highlight>
                <a:latin typeface="Courier New"/>
                <a:ea typeface="Courier New"/>
                <a:cs typeface="Courier New"/>
                <a:sym typeface="Courier New"/>
              </a:rPr>
              <a:t>": [{"</a:t>
            </a:r>
            <a:r>
              <a:rPr lang="en" sz="1200" b="1">
                <a:solidFill>
                  <a:srgbClr val="434343"/>
                </a:solidFill>
                <a:highlight>
                  <a:srgbClr val="FFFF00"/>
                </a:highlight>
                <a:latin typeface="Courier New"/>
                <a:ea typeface="Courier New"/>
                <a:cs typeface="Courier New"/>
                <a:sym typeface="Courier New"/>
              </a:rPr>
              <a:t>ip</a:t>
            </a:r>
            <a:r>
              <a:rPr lang="en" sz="1200">
                <a:solidFill>
                  <a:srgbClr val="434343"/>
                </a:solidFill>
                <a:highlight>
                  <a:srgbClr val="EFEFEF"/>
                </a:highlight>
                <a:latin typeface="Courier New"/>
                <a:ea typeface="Courier New"/>
                <a:cs typeface="Courier New"/>
                <a:sym typeface="Courier New"/>
              </a:rPr>
              <a:t>": "10.9.9.9", "</a:t>
            </a:r>
            <a:r>
              <a:rPr lang="en" sz="1200" b="1">
                <a:solidFill>
                  <a:srgbClr val="434343"/>
                </a:solidFill>
                <a:highlight>
                  <a:srgbClr val="FFFF00"/>
                </a:highlight>
                <a:latin typeface="Courier New"/>
                <a:ea typeface="Courier New"/>
                <a:cs typeface="Courier New"/>
                <a:sym typeface="Courier New"/>
              </a:rPr>
              <a:t>netmask</a:t>
            </a:r>
            <a:r>
              <a:rPr lang="en" sz="1200">
                <a:solidFill>
                  <a:srgbClr val="434343"/>
                </a:solidFill>
                <a:highlight>
                  <a:srgbClr val="EFEFEF"/>
                </a:highlight>
                <a:latin typeface="Courier New"/>
                <a:ea typeface="Courier New"/>
                <a:cs typeface="Courier New"/>
                <a:sym typeface="Courier New"/>
              </a:rPr>
              <a:t>": "255.255.255.0"}]}, "ietf-ip:ipv6": {}}]}}</a:t>
            </a:r>
            <a:endParaRPr sz="1400">
              <a:solidFill>
                <a:srgbClr val="434343"/>
              </a:solidFill>
              <a:highlight>
                <a:srgbClr val="EFEFEF"/>
              </a:highlight>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endParaRPr sz="1400">
              <a:solidFill>
                <a:srgbClr val="434343"/>
              </a:solidFill>
            </a:endParaRPr>
          </a:p>
          <a:p>
            <a:pPr marL="0" lvl="0" indent="0" algn="l" rtl="0">
              <a:spcBef>
                <a:spcPts val="40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61"/>
        <p:cNvGrpSpPr/>
        <p:nvPr/>
      </p:nvGrpSpPr>
      <p:grpSpPr>
        <a:xfrm>
          <a:off x="0" y="0"/>
          <a:ext cx="0" cy="0"/>
          <a:chOff x="0" y="0"/>
          <a:chExt cx="0" cy="0"/>
        </a:xfrm>
      </p:grpSpPr>
      <p:sp>
        <p:nvSpPr>
          <p:cNvPr id="162" name="Google Shape;162;p25"/>
          <p:cNvSpPr txBox="1">
            <a:spLocks noGrp="1"/>
          </p:cNvSpPr>
          <p:nvPr>
            <p:ph type="title"/>
          </p:nvPr>
        </p:nvSpPr>
        <p:spPr>
          <a:xfrm>
            <a:off x="311700" y="445025"/>
            <a:ext cx="8520600" cy="572700"/>
          </a:xfrm>
          <a:prstGeom prst="rect">
            <a:avLst/>
          </a:prstGeom>
        </p:spPr>
        <p:txBody>
          <a:bodyPr spcFirstLastPara="1" wrap="square" lIns="91400" tIns="45700" rIns="91400" bIns="45700" anchor="ctr" anchorCtr="0">
            <a:noAutofit/>
          </a:bodyPr>
          <a:lstStyle/>
          <a:p>
            <a:pPr marL="0" lvl="0" indent="0" algn="l" rtl="0">
              <a:spcBef>
                <a:spcPts val="0"/>
              </a:spcBef>
              <a:spcAft>
                <a:spcPts val="0"/>
              </a:spcAft>
              <a:buNone/>
            </a:pPr>
            <a:r>
              <a:rPr lang="en"/>
              <a:t>Example 2: JSON RESPONSE DATA</a:t>
            </a:r>
            <a:endParaRPr/>
          </a:p>
        </p:txBody>
      </p:sp>
      <p:sp>
        <p:nvSpPr>
          <p:cNvPr id="163" name="Google Shape;163;p25"/>
          <p:cNvSpPr txBox="1">
            <a:spLocks noGrp="1"/>
          </p:cNvSpPr>
          <p:nvPr>
            <p:ph type="body" idx="1"/>
          </p:nvPr>
        </p:nvSpPr>
        <p:spPr>
          <a:xfrm>
            <a:off x="311700" y="1053825"/>
            <a:ext cx="8520600" cy="3892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800">
                <a:solidFill>
                  <a:schemeClr val="lt2"/>
                </a:solidFill>
                <a:highlight>
                  <a:schemeClr val="accent1"/>
                </a:highlight>
              </a:rPr>
              <a:t>DNA CENTER CLIENT HEALTH REQUEST </a:t>
            </a:r>
            <a:endParaRPr sz="1800">
              <a:solidFill>
                <a:schemeClr val="lt2"/>
              </a:solidFill>
              <a:highlight>
                <a:schemeClr val="accent1"/>
              </a:highlight>
            </a:endParaRPr>
          </a:p>
          <a:p>
            <a:pPr marL="0" lvl="0" indent="0" algn="l" rtl="0">
              <a:lnSpc>
                <a:spcPct val="100000"/>
              </a:lnSpc>
              <a:spcBef>
                <a:spcPts val="0"/>
              </a:spcBef>
              <a:spcAft>
                <a:spcPts val="0"/>
              </a:spcAft>
              <a:buNone/>
            </a:pP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import </a:t>
            </a:r>
            <a:r>
              <a:rPr lang="en" sz="1000" b="1">
                <a:solidFill>
                  <a:schemeClr val="lt2"/>
                </a:solidFill>
                <a:highlight>
                  <a:schemeClr val="accent1"/>
                </a:highlight>
                <a:latin typeface="Courier New"/>
                <a:ea typeface="Courier New"/>
                <a:cs typeface="Courier New"/>
                <a:sym typeface="Courier New"/>
              </a:rPr>
              <a:t>requests</a:t>
            </a:r>
            <a:endParaRPr sz="1000" b="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000">
                <a:solidFill>
                  <a:schemeClr val="lt2"/>
                </a:solidFill>
                <a:highlight>
                  <a:schemeClr val="accent1"/>
                </a:highlight>
                <a:latin typeface="Courier New"/>
                <a:ea typeface="Courier New"/>
                <a:cs typeface="Courier New"/>
                <a:sym typeface="Courier New"/>
              </a:rPr>
              <a:t>import </a:t>
            </a:r>
            <a:r>
              <a:rPr lang="en" sz="1000" b="1">
                <a:solidFill>
                  <a:schemeClr val="lt2"/>
                </a:solidFill>
                <a:highlight>
                  <a:schemeClr val="accent1"/>
                </a:highlight>
                <a:latin typeface="Courier New"/>
                <a:ea typeface="Courier New"/>
                <a:cs typeface="Courier New"/>
                <a:sym typeface="Courier New"/>
              </a:rPr>
              <a:t>json</a:t>
            </a:r>
            <a:endParaRPr sz="1000" b="1">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endParaRPr sz="1000">
              <a:solidFill>
                <a:schemeClr val="lt2"/>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800" i="1">
                <a:solidFill>
                  <a:schemeClr val="lt2"/>
                </a:solidFill>
                <a:highlight>
                  <a:schemeClr val="accent1"/>
                </a:highlight>
                <a:latin typeface="Courier New"/>
                <a:ea typeface="Courier New"/>
                <a:cs typeface="Courier New"/>
                <a:sym typeface="Courier New"/>
              </a:rPr>
              <a:t># </a:t>
            </a:r>
            <a:r>
              <a:rPr lang="en" sz="800" b="1" i="1">
                <a:solidFill>
                  <a:srgbClr val="FF9900"/>
                </a:solidFill>
                <a:highlight>
                  <a:schemeClr val="accent1"/>
                </a:highlight>
                <a:latin typeface="Courier New"/>
                <a:ea typeface="Courier New"/>
                <a:cs typeface="Courier New"/>
                <a:sym typeface="Courier New"/>
              </a:rPr>
              <a:t>f-string</a:t>
            </a:r>
            <a:r>
              <a:rPr lang="en" sz="800" i="1">
                <a:solidFill>
                  <a:schemeClr val="lt2"/>
                </a:solidFill>
                <a:highlight>
                  <a:schemeClr val="accent1"/>
                </a:highlight>
                <a:latin typeface="Courier New"/>
                <a:ea typeface="Courier New"/>
                <a:cs typeface="Courier New"/>
                <a:sym typeface="Courier New"/>
              </a:rPr>
              <a:t> is used for string formatting of request url</a:t>
            </a:r>
            <a:br>
              <a:rPr lang="en" sz="800" i="1">
                <a:solidFill>
                  <a:schemeClr val="lt2"/>
                </a:solidFill>
                <a:highlight>
                  <a:schemeClr val="accent1"/>
                </a:highlight>
                <a:latin typeface="Courier New"/>
                <a:ea typeface="Courier New"/>
                <a:cs typeface="Courier New"/>
                <a:sym typeface="Courier New"/>
              </a:rPr>
            </a:br>
            <a:r>
              <a:rPr lang="en" sz="800" i="1">
                <a:solidFill>
                  <a:schemeClr val="lt2"/>
                </a:solidFill>
                <a:highlight>
                  <a:schemeClr val="accent1"/>
                </a:highlight>
                <a:latin typeface="Courier New"/>
                <a:ea typeface="Courier New"/>
                <a:cs typeface="Courier New"/>
                <a:sym typeface="Courier New"/>
              </a:rPr>
              <a:t># Authentication header is needed</a:t>
            </a:r>
            <a:br>
              <a:rPr lang="en" sz="800" i="1">
                <a:solidFill>
                  <a:schemeClr val="lt2"/>
                </a:solidFill>
                <a:highlight>
                  <a:schemeClr val="accent1"/>
                </a:highlight>
                <a:latin typeface="Courier New"/>
                <a:ea typeface="Courier New"/>
                <a:cs typeface="Courier New"/>
                <a:sym typeface="Courier New"/>
              </a:rPr>
            </a:br>
            <a:r>
              <a:rPr lang="en" sz="800" i="1">
                <a:solidFill>
                  <a:schemeClr val="lt2"/>
                </a:solidFill>
                <a:highlight>
                  <a:schemeClr val="accent1"/>
                </a:highlight>
                <a:latin typeface="Courier New"/>
                <a:ea typeface="Courier New"/>
                <a:cs typeface="Courier New"/>
                <a:sym typeface="Courier New"/>
              </a:rPr>
              <a:t/>
            </a:r>
            <a:br>
              <a:rPr lang="en" sz="800" i="1">
                <a:solidFill>
                  <a:schemeClr val="lt2"/>
                </a:solidFill>
                <a:highlight>
                  <a:schemeClr val="accent1"/>
                </a:highlight>
                <a:latin typeface="Courier New"/>
                <a:ea typeface="Courier New"/>
                <a:cs typeface="Courier New"/>
                <a:sym typeface="Courier New"/>
              </a:rPr>
            </a:br>
            <a:r>
              <a:rPr lang="en" sz="1200" b="1">
                <a:solidFill>
                  <a:schemeClr val="lt1"/>
                </a:solidFill>
                <a:highlight>
                  <a:srgbClr val="EFEFEF"/>
                </a:highlight>
                <a:latin typeface="Courier New"/>
                <a:ea typeface="Courier New"/>
                <a:cs typeface="Courier New"/>
                <a:sym typeface="Courier New"/>
              </a:rPr>
              <a:t>get_resp = requests.get(</a:t>
            </a:r>
            <a:r>
              <a:rPr lang="en" sz="1000" b="1">
                <a:solidFill>
                  <a:srgbClr val="FF9900"/>
                </a:solidFill>
                <a:highlight>
                  <a:srgbClr val="EFEFEF"/>
                </a:highlight>
                <a:latin typeface="Courier New"/>
                <a:ea typeface="Courier New"/>
                <a:cs typeface="Courier New"/>
                <a:sym typeface="Courier New"/>
              </a:rPr>
              <a:t>f</a:t>
            </a:r>
            <a:r>
              <a:rPr lang="en" sz="1200">
                <a:solidFill>
                  <a:schemeClr val="lt1"/>
                </a:solidFill>
                <a:highlight>
                  <a:srgbClr val="EFEFEF"/>
                </a:highlight>
                <a:latin typeface="Courier New"/>
                <a:ea typeface="Courier New"/>
                <a:cs typeface="Courier New"/>
                <a:sym typeface="Courier New"/>
              </a:rPr>
              <a:t>"https://{host}/dna/intent/api/v1/</a:t>
            </a:r>
            <a:r>
              <a:rPr lang="en" sz="1200" b="1">
                <a:solidFill>
                  <a:schemeClr val="lt1"/>
                </a:solidFill>
                <a:highlight>
                  <a:srgbClr val="EFEFEF"/>
                </a:highlight>
                <a:latin typeface="Courier New"/>
                <a:ea typeface="Courier New"/>
                <a:cs typeface="Courier New"/>
                <a:sym typeface="Courier New"/>
              </a:rPr>
              <a:t>client-health</a:t>
            </a:r>
            <a:r>
              <a:rPr lang="en" sz="1200">
                <a:solidFill>
                  <a:schemeClr val="lt1"/>
                </a:solidFill>
                <a:highlight>
                  <a:srgbClr val="EFEFEF"/>
                </a:highlight>
                <a:latin typeface="Courier New"/>
                <a:ea typeface="Courier New"/>
                <a:cs typeface="Courier New"/>
                <a:sym typeface="Courier New"/>
              </a:rPr>
              <a:t>",</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200">
                <a:solidFill>
                  <a:schemeClr val="lt1"/>
                </a:solidFill>
                <a:highlight>
                  <a:srgbClr val="EFEFEF"/>
                </a:highlight>
                <a:latin typeface="Courier New"/>
                <a:ea typeface="Courier New"/>
                <a:cs typeface="Courier New"/>
                <a:sym typeface="Courier New"/>
              </a:rPr>
              <a:t>                         headers=headers, params=params)</a:t>
            </a:r>
            <a:endParaRPr sz="1200">
              <a:solidFill>
                <a:schemeClr val="lt1"/>
              </a:solidFill>
              <a:highlight>
                <a:srgbClr val="EFEFEF"/>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endParaRPr sz="1200" b="1">
              <a:solidFill>
                <a:schemeClr val="dk1"/>
              </a:solidFill>
              <a:highlight>
                <a:schemeClr val="accent1"/>
              </a:highlight>
              <a:latin typeface="Courier New"/>
              <a:ea typeface="Courier New"/>
              <a:cs typeface="Courier New"/>
              <a:sym typeface="Courier New"/>
            </a:endParaRPr>
          </a:p>
          <a:p>
            <a:pPr marL="0" lvl="0" indent="0" algn="l" rtl="0">
              <a:lnSpc>
                <a:spcPct val="100000"/>
              </a:lnSpc>
              <a:spcBef>
                <a:spcPts val="0"/>
              </a:spcBef>
              <a:spcAft>
                <a:spcPts val="0"/>
              </a:spcAft>
              <a:buClr>
                <a:schemeClr val="dk1"/>
              </a:buClr>
              <a:buSzPts val="1100"/>
              <a:buFont typeface="Arial"/>
              <a:buNone/>
            </a:pPr>
            <a:r>
              <a:rPr lang="en" sz="1800" b="1">
                <a:solidFill>
                  <a:schemeClr val="lt1"/>
                </a:solidFill>
                <a:highlight>
                  <a:schemeClr val="accent1"/>
                </a:highlight>
              </a:rPr>
              <a:t>RAW RESPONSE DATA FRAGMENT</a:t>
            </a:r>
            <a:r>
              <a:rPr lang="en" sz="1600" b="1">
                <a:highlight>
                  <a:schemeClr val="accent1"/>
                </a:highlight>
              </a:rPr>
              <a:t/>
            </a:r>
            <a:br>
              <a:rPr lang="en" sz="1600" b="1">
                <a:highlight>
                  <a:schemeClr val="accent1"/>
                </a:highlight>
              </a:rPr>
            </a:br>
            <a:endParaRPr sz="1000" b="1">
              <a:highlight>
                <a:schemeClr val="accent1"/>
              </a:highlight>
            </a:endParaRPr>
          </a:p>
          <a:p>
            <a:pPr marL="0" lvl="0" indent="0" algn="l" rtl="0">
              <a:lnSpc>
                <a:spcPct val="100000"/>
              </a:lnSpc>
              <a:spcBef>
                <a:spcPts val="0"/>
              </a:spcBef>
              <a:spcAft>
                <a:spcPts val="0"/>
              </a:spcAft>
              <a:buClr>
                <a:schemeClr val="dk1"/>
              </a:buClr>
              <a:buSzPts val="1100"/>
              <a:buFont typeface="Arial"/>
              <a:buNone/>
            </a:pPr>
            <a:r>
              <a:rPr lang="en" sz="1200">
                <a:solidFill>
                  <a:schemeClr val="dk1"/>
                </a:solidFill>
                <a:highlight>
                  <a:srgbClr val="EFEFEF"/>
                </a:highlight>
                <a:latin typeface="Courier New"/>
                <a:ea typeface="Courier New"/>
                <a:cs typeface="Courier New"/>
                <a:sym typeface="Courier New"/>
              </a:rPr>
              <a:t>{</a:t>
            </a:r>
            <a:r>
              <a:rPr lang="en" sz="1200" b="1">
                <a:solidFill>
                  <a:srgbClr val="000000"/>
                </a:solidFill>
                <a:highlight>
                  <a:srgbClr val="FFFF00"/>
                </a:highlight>
                <a:latin typeface="Courier New"/>
                <a:ea typeface="Courier New"/>
                <a:cs typeface="Courier New"/>
                <a:sym typeface="Courier New"/>
              </a:rPr>
              <a:t>'response'</a:t>
            </a:r>
            <a:r>
              <a:rPr lang="en" sz="1200">
                <a:solidFill>
                  <a:schemeClr val="dk1"/>
                </a:solidFill>
                <a:highlight>
                  <a:srgbClr val="EFEFEF"/>
                </a:highlight>
                <a:latin typeface="Courier New"/>
                <a:ea typeface="Courier New"/>
                <a:cs typeface="Courier New"/>
                <a:sym typeface="Courier New"/>
              </a:rPr>
              <a:t>: [{'siteId': 'global', </a:t>
            </a:r>
            <a:r>
              <a:rPr lang="en" sz="1200" b="1">
                <a:solidFill>
                  <a:schemeClr val="dk1"/>
                </a:solidFill>
                <a:highlight>
                  <a:srgbClr val="FFFF00"/>
                </a:highlight>
                <a:latin typeface="Courier New"/>
                <a:ea typeface="Courier New"/>
                <a:cs typeface="Courier New"/>
                <a:sym typeface="Courier New"/>
              </a:rPr>
              <a:t>'scoreDetail'</a:t>
            </a:r>
            <a:r>
              <a:rPr lang="en" sz="1200">
                <a:solidFill>
                  <a:schemeClr val="dk1"/>
                </a:solidFill>
                <a:highlight>
                  <a:srgbClr val="EFEFEF"/>
                </a:highlight>
                <a:latin typeface="Courier New"/>
                <a:ea typeface="Courier New"/>
                <a:cs typeface="Courier New"/>
                <a:sym typeface="Courier New"/>
              </a:rPr>
              <a:t>: [{'scoreCategory': {'scoreCategory': 'CLIENT_TYPE', 'value': 'ALL'}, </a:t>
            </a:r>
            <a:r>
              <a:rPr lang="en" sz="1200" b="1">
                <a:solidFill>
                  <a:schemeClr val="dk1"/>
                </a:solidFill>
                <a:highlight>
                  <a:srgbClr val="FFFF00"/>
                </a:highlight>
                <a:latin typeface="Courier New"/>
                <a:ea typeface="Courier New"/>
                <a:cs typeface="Courier New"/>
                <a:sym typeface="Courier New"/>
              </a:rPr>
              <a:t>'scoreValue'</a:t>
            </a:r>
            <a:r>
              <a:rPr lang="en" sz="1200">
                <a:solidFill>
                  <a:schemeClr val="dk1"/>
                </a:solidFill>
                <a:highlight>
                  <a:srgbClr val="EFEFEF"/>
                </a:highlight>
                <a:latin typeface="Courier New"/>
                <a:ea typeface="Courier New"/>
                <a:cs typeface="Courier New"/>
                <a:sym typeface="Courier New"/>
              </a:rPr>
              <a:t>: 29, </a:t>
            </a:r>
            <a:r>
              <a:rPr lang="en" sz="1200" b="1">
                <a:solidFill>
                  <a:schemeClr val="dk1"/>
                </a:solidFill>
                <a:highlight>
                  <a:srgbClr val="FFFF00"/>
                </a:highlight>
                <a:latin typeface="Courier New"/>
                <a:ea typeface="Courier New"/>
                <a:cs typeface="Courier New"/>
                <a:sym typeface="Courier New"/>
              </a:rPr>
              <a:t>'clientCount'</a:t>
            </a:r>
            <a:r>
              <a:rPr lang="en" sz="1200">
                <a:solidFill>
                  <a:schemeClr val="dk1"/>
                </a:solidFill>
                <a:highlight>
                  <a:srgbClr val="EFEFEF"/>
                </a:highlight>
                <a:latin typeface="Courier New"/>
                <a:ea typeface="Courier New"/>
                <a:cs typeface="Courier New"/>
                <a:sym typeface="Courier New"/>
              </a:rPr>
              <a:t>: 82, 'clientUniqueCount': 82, 'starttime': 1611071700000, 'endtime': 1611072000000}, {'scoreCategory': {'scoreCategory': 'CLIENT_TYPE', 'value': 'WIRED'}, 'scoreValue': 100, 'clientCount': 2, 'clientUniqueCount': 2, 'starttime': 1611071700000, 'endtime': 1611072000000, 'scoreList': [{'scoreCategory': {'scoreCategory': 'SCORE_TYPE', 'value': 'POOR'}, 'scoreValue': -1, 'clientCount': 0, 'clientUniqueCount': 0, 'starttime': 1611071700000, 'endtime': 1611072000000}, ...</a:t>
            </a:r>
            <a:endParaRPr sz="1200">
              <a:solidFill>
                <a:schemeClr val="dk1"/>
              </a:solidFill>
              <a:highlight>
                <a:srgbClr val="EFEFEF"/>
              </a:highlight>
              <a:latin typeface="Courier New"/>
              <a:ea typeface="Courier New"/>
              <a:cs typeface="Courier New"/>
              <a:sym typeface="Courier New"/>
            </a:endParaRPr>
          </a:p>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1_Blue theme 2015 16x9">
  <a:themeElements>
    <a:clrScheme name="Cisco White Template Colors_FINAL">
      <a:dk1>
        <a:srgbClr val="282828"/>
      </a:dk1>
      <a:lt1>
        <a:srgbClr val="005073"/>
      </a:lt1>
      <a:dk2>
        <a:srgbClr val="005073"/>
      </a:dk2>
      <a:lt2>
        <a:srgbClr val="FFFFFF"/>
      </a:lt2>
      <a:accent1>
        <a:srgbClr val="00BCEB"/>
      </a:accent1>
      <a:accent2>
        <a:srgbClr val="6EBE4A"/>
      </a:accent2>
      <a:accent3>
        <a:srgbClr val="005073"/>
      </a:accent3>
      <a:accent4>
        <a:srgbClr val="676767"/>
      </a:accent4>
      <a:accent5>
        <a:srgbClr val="FBAB18"/>
      </a:accent5>
      <a:accent6>
        <a:srgbClr val="E3241B"/>
      </a:accent6>
      <a:hlink>
        <a:srgbClr val="00BCEB"/>
      </a:hlink>
      <a:folHlink>
        <a:srgbClr val="00507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5695</Words>
  <Application>Microsoft Office PowerPoint</Application>
  <PresentationFormat>On-screen Show (16:9)</PresentationFormat>
  <Paragraphs>1155</Paragraphs>
  <Slides>62</Slides>
  <Notes>62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62</vt:i4>
      </vt:variant>
    </vt:vector>
  </HeadingPairs>
  <TitlesOfParts>
    <vt:vector size="68" baseType="lpstr">
      <vt:lpstr>Arial</vt:lpstr>
      <vt:lpstr>Consolas</vt:lpstr>
      <vt:lpstr>Courier New</vt:lpstr>
      <vt:lpstr>Noto Sans Symbols</vt:lpstr>
      <vt:lpstr>1_Blue theme 2015 16x9</vt:lpstr>
      <vt:lpstr>Default Theme</vt:lpstr>
      <vt:lpstr>PowerPoint Presentation</vt:lpstr>
      <vt:lpstr>PowerPoint Presentation</vt:lpstr>
      <vt:lpstr>Agenda</vt:lpstr>
      <vt:lpstr>Parts of the Workshop</vt:lpstr>
      <vt:lpstr>Useful Coding Skills for NetAcad Instructors</vt:lpstr>
      <vt:lpstr>Python &amp; JSON Workshop Part 1</vt:lpstr>
      <vt:lpstr>Problem Statement</vt:lpstr>
      <vt:lpstr>Example 1: JSON RESPONSE DATA</vt:lpstr>
      <vt:lpstr>Example 2: JSON RESPONSE DATA</vt:lpstr>
      <vt:lpstr>Example 3: JSON RESPONSE DATA</vt:lpstr>
      <vt:lpstr>Example 4: JSON RESPONSE DATA</vt:lpstr>
      <vt:lpstr>Example 5: JSON RESPONSE DATA </vt:lpstr>
      <vt:lpstr>Example 6: JSON RESPONSE DATA</vt:lpstr>
      <vt:lpstr>Tips for NetAcad Instructors and Students</vt:lpstr>
      <vt:lpstr>Tips for NetAcad Instructors and Students (2)</vt:lpstr>
      <vt:lpstr>Data Types &amp; Data Conversion</vt:lpstr>
      <vt:lpstr>Demo A - Managing IP Addresses with Python</vt:lpstr>
      <vt:lpstr>Demo B - Managing IP Prefixes with Python</vt:lpstr>
      <vt:lpstr>Demo C - Managing IP Subnets with Python</vt:lpstr>
      <vt:lpstr>YANG Data Model  =&gt; RESTCONF JSON Example </vt:lpstr>
      <vt:lpstr>Demo RESTCONF Response Data from CSR1000v</vt:lpstr>
      <vt:lpstr>Demo RESTCONF Pretty Response with json.dumps</vt:lpstr>
      <vt:lpstr>Demo RESTCONF Filter Response Data</vt:lpstr>
      <vt:lpstr>Demo Cisco DNA Center API Token</vt:lpstr>
      <vt:lpstr>Demo DNA Center Response Data - Network Device List</vt:lpstr>
      <vt:lpstr>Demo DNA Center Response Data - Network Device List</vt:lpstr>
      <vt:lpstr>Demo DNA Center Response Data - Client Health</vt:lpstr>
      <vt:lpstr>Demo DNA Center Response Data - Client Health</vt:lpstr>
      <vt:lpstr>Demo Webex Response Data /people/me</vt:lpstr>
      <vt:lpstr>Demo Webex Filtering Response Data </vt:lpstr>
      <vt:lpstr>Demo Ansible Response Data</vt:lpstr>
      <vt:lpstr>Demo Ansible Response Data</vt:lpstr>
      <vt:lpstr>Demo Ansible Response Data</vt:lpstr>
      <vt:lpstr>Demo Ansible Response Data</vt:lpstr>
      <vt:lpstr>Demo Ansible Response Data</vt:lpstr>
      <vt:lpstr>Demo Docker Response Data -- docker image (partial)</vt:lpstr>
      <vt:lpstr>Demo Docker Response Data</vt:lpstr>
      <vt:lpstr>Demo Docker Response Data -- docker image (partial)</vt:lpstr>
      <vt:lpstr>Demo Python Script - Filtering Response Data from Docker</vt:lpstr>
      <vt:lpstr>Demo - Webex Groups Dict Example</vt:lpstr>
      <vt:lpstr>Demo - Webex Groups Python Script</vt:lpstr>
      <vt:lpstr>Demo - Webex Groups Python Script</vt:lpstr>
      <vt:lpstr>Demo Loop - Network Devices Dict Example</vt:lpstr>
      <vt:lpstr>Demo Loop - Network Devices Python Script</vt:lpstr>
      <vt:lpstr>Python &amp; JSON Workshop Part 2</vt:lpstr>
      <vt:lpstr>Problem Statement</vt:lpstr>
      <vt:lpstr>Task 1 - Source Spreadsheet Webex Groups</vt:lpstr>
      <vt:lpstr>Task 1 - Target Structure Webex Groups</vt:lpstr>
      <vt:lpstr>Task 1 - Step 1: Define Python Data Rules</vt:lpstr>
      <vt:lpstr>Task 1 - Step 2: Read Two Excel Records</vt:lpstr>
      <vt:lpstr>Task 1 - Step 3: Read All Excel Records (loop)</vt:lpstr>
      <vt:lpstr>Task 1 - Step 4:  Create Structure Level 1 </vt:lpstr>
      <vt:lpstr>Task 1 - Step 5: Create Structure Level 2 </vt:lpstr>
      <vt:lpstr>Task 1 - Step 6: Run main() function</vt:lpstr>
      <vt:lpstr>Task 1 - Step 7: Verify or Validate Results (RAW)</vt:lpstr>
      <vt:lpstr>Task 1 - Step 7b: Verify or Validate Results (Tree)</vt:lpstr>
      <vt:lpstr>Task 2 - Source Spreadsheet Network Devices</vt:lpstr>
      <vt:lpstr>Task 2 - Target Structure Network Devices - 2 levels</vt:lpstr>
      <vt:lpstr>Task 2 - Target Structure Network Devices - YANG</vt:lpstr>
      <vt:lpstr>Time for Questions &amp; Remarks</vt:lpstr>
      <vt:lpstr>References</vt:lpstr>
      <vt:lpstr>My Recent Badges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Yvan Rooseleer</dc:creator>
  <cp:lastModifiedBy>Yvan Rooseleer</cp:lastModifiedBy>
  <cp:revision>3</cp:revision>
  <dcterms:modified xsi:type="dcterms:W3CDTF">2021-02-25T14:09:06Z</dcterms:modified>
</cp:coreProperties>
</file>